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4" r:id="rId1"/>
    <p:sldMasterId id="214748374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7023100" cy="9309100"/>
  <p:embeddedFontLst>
    <p:embeddedFont>
      <p:font typeface="Anaheim" panose="020B0604020202020204" charset="0"/>
      <p:regular r:id="rId24"/>
    </p:embeddedFont>
    <p:embeddedFont>
      <p:font typeface="Barlow Medium" panose="00000600000000000000" pitchFamily="2" charset="0"/>
      <p:regular r:id="rId25"/>
      <p:bold r:id="rId26"/>
      <p:italic r:id="rId27"/>
      <p:boldItalic r:id="rId28"/>
    </p:embeddedFont>
    <p:embeddedFont>
      <p:font typeface="Bebas Neue" panose="020B0606020202050201" pitchFamily="34" charset="0"/>
      <p:regular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ExtraBold" panose="00000900000000000000" pitchFamily="2" charset="0"/>
      <p:bold r:id="rId38"/>
      <p:boldItalic r:id="rId39"/>
    </p:embeddedFont>
    <p:embeddedFont>
      <p:font typeface="Patrick Hand" panose="00000500000000000000" pitchFamily="2" charset="0"/>
      <p:regular r:id="rId40"/>
    </p:embeddedFont>
    <p:embeddedFont>
      <p:font typeface="Playfair Display" panose="00000500000000000000" pitchFamily="2" charset="0"/>
      <p:regular r:id="rId41"/>
      <p:bold r:id="rId42"/>
      <p:italic r:id="rId43"/>
      <p:boldItalic r:id="rId44"/>
    </p:embeddedFont>
    <p:embeddedFont>
      <p:font typeface="Playfair Display Black" panose="00000A00000000000000" pitchFamily="2" charset="0"/>
      <p:bold r:id="rId45"/>
      <p:boldItalic r:id="rId46"/>
    </p:embeddedFont>
    <p:embeddedFont>
      <p:font typeface="Playfair Display SemiBold" panose="020B0604020202020204" charset="0"/>
      <p:regular r:id="rId47"/>
      <p:bold r:id="rId48"/>
      <p:italic r:id="rId49"/>
      <p:boldItalic r:id="rId50"/>
    </p:embeddedFont>
    <p:embeddedFont>
      <p:font typeface="Poppins" panose="00000500000000000000" pitchFamily="2" charset="0"/>
      <p:regular r:id="rId51"/>
      <p:bold r:id="rId52"/>
      <p:italic r:id="rId53"/>
      <p:boldItalic r:id="rId54"/>
    </p:embeddedFont>
    <p:embeddedFont>
      <p:font typeface="Roboto Condensed Light" panose="02000000000000000000" pitchFamily="2" charset="0"/>
      <p:regular r:id="rId55"/>
      <p: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55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ec26102732_1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ec26102732_1_3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ec25fa93a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ec25fa93a0_0_4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ec25fa93a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ec25fa93a0_0_5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ec25fa93a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ec25fa93a0_0_6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ec25fa93a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1ec25fa93a0_0_6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ec25fa93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ec25fa93a0_0_7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c25fa93a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c25fa93a0_0_7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ec25fa93a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ec25fa93a0_0_8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ec25fa93a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ec25fa93a0_0_9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ec25fa93a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ec25fa93a0_0_8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ec2c613a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ec2c613adc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55912b31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055912b31d_0_37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f6c5d55352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f6c5d55352_0_38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f1e29d717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f1e29d717b_0_6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ec25fa93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1ec25fa93a0_0_2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ec25fa93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ec25fa93a0_0_2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ec25fa93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ec25fa93a0_0_3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ec25fa93a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ec25fa93a0_0_3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ec25fa93a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ec25fa93a0_0_4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356940" y="-364566"/>
            <a:ext cx="5153976" cy="5867856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2725" y="1853638"/>
            <a:ext cx="4658400" cy="12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35100" y="3735075"/>
            <a:ext cx="2879400" cy="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 rot="-129427">
            <a:off x="-563426" y="-4868445"/>
            <a:ext cx="10009567" cy="8386316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715100" y="535000"/>
            <a:ext cx="6576000" cy="12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715100" y="1615450"/>
            <a:ext cx="65760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 rot="-5581004">
            <a:off x="4260655" y="-1252273"/>
            <a:ext cx="3989378" cy="6332504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 rot="-5710370">
            <a:off x="-509933" y="-2509851"/>
            <a:ext cx="9258315" cy="10440453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1558200" y="1742775"/>
            <a:ext cx="269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 hasCustomPrompt="1"/>
          </p:nvPr>
        </p:nvSpPr>
        <p:spPr>
          <a:xfrm>
            <a:off x="739425" y="1742775"/>
            <a:ext cx="7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558200" y="2253100"/>
            <a:ext cx="269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/>
          </p:nvPr>
        </p:nvSpPr>
        <p:spPr>
          <a:xfrm>
            <a:off x="5232600" y="1742775"/>
            <a:ext cx="269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4380425" y="1742775"/>
            <a:ext cx="7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5232600" y="2253100"/>
            <a:ext cx="269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5248524" y="3532175"/>
            <a:ext cx="269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7" hasCustomPrompt="1"/>
          </p:nvPr>
        </p:nvSpPr>
        <p:spPr>
          <a:xfrm>
            <a:off x="4380425" y="3532175"/>
            <a:ext cx="7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5250189" y="4042500"/>
            <a:ext cx="269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/>
          </p:nvPr>
        </p:nvSpPr>
        <p:spPr>
          <a:xfrm>
            <a:off x="1558200" y="3532175"/>
            <a:ext cx="269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3" hasCustomPrompt="1"/>
          </p:nvPr>
        </p:nvSpPr>
        <p:spPr>
          <a:xfrm>
            <a:off x="739674" y="3532175"/>
            <a:ext cx="720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1558200" y="4042500"/>
            <a:ext cx="269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2">
    <p:bg>
      <p:bgPr>
        <a:solidFill>
          <a:schemeClr val="dk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rot="10799942" flipH="1">
            <a:off x="-259949" y="-1070835"/>
            <a:ext cx="9663894" cy="9308520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1534000" y="1225386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 hasCustomPrompt="1"/>
          </p:nvPr>
        </p:nvSpPr>
        <p:spPr>
          <a:xfrm>
            <a:off x="719988" y="1459098"/>
            <a:ext cx="7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1534000" y="1735711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3"/>
          </p:nvPr>
        </p:nvSpPr>
        <p:spPr>
          <a:xfrm>
            <a:off x="5749863" y="1225386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4" hasCustomPrompt="1"/>
          </p:nvPr>
        </p:nvSpPr>
        <p:spPr>
          <a:xfrm>
            <a:off x="4940913" y="1459098"/>
            <a:ext cx="7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5"/>
          </p:nvPr>
        </p:nvSpPr>
        <p:spPr>
          <a:xfrm>
            <a:off x="5749863" y="1735711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6"/>
          </p:nvPr>
        </p:nvSpPr>
        <p:spPr>
          <a:xfrm>
            <a:off x="5749863" y="2271611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7" hasCustomPrompt="1"/>
          </p:nvPr>
        </p:nvSpPr>
        <p:spPr>
          <a:xfrm>
            <a:off x="4940913" y="2562698"/>
            <a:ext cx="7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8"/>
          </p:nvPr>
        </p:nvSpPr>
        <p:spPr>
          <a:xfrm>
            <a:off x="5749863" y="2781936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9"/>
          </p:nvPr>
        </p:nvSpPr>
        <p:spPr>
          <a:xfrm>
            <a:off x="1534000" y="2271611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13" hasCustomPrompt="1"/>
          </p:nvPr>
        </p:nvSpPr>
        <p:spPr>
          <a:xfrm>
            <a:off x="720237" y="2562698"/>
            <a:ext cx="720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4"/>
          </p:nvPr>
        </p:nvSpPr>
        <p:spPr>
          <a:xfrm>
            <a:off x="1534000" y="2781936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16"/>
          </p:nvPr>
        </p:nvSpPr>
        <p:spPr>
          <a:xfrm>
            <a:off x="5749863" y="3319586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17" hasCustomPrompt="1"/>
          </p:nvPr>
        </p:nvSpPr>
        <p:spPr>
          <a:xfrm>
            <a:off x="4940913" y="3553298"/>
            <a:ext cx="7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8"/>
          </p:nvPr>
        </p:nvSpPr>
        <p:spPr>
          <a:xfrm>
            <a:off x="5749863" y="3829911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19"/>
          </p:nvPr>
        </p:nvSpPr>
        <p:spPr>
          <a:xfrm>
            <a:off x="1534000" y="3319586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0" hasCustomPrompt="1"/>
          </p:nvPr>
        </p:nvSpPr>
        <p:spPr>
          <a:xfrm>
            <a:off x="720237" y="3553298"/>
            <a:ext cx="720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21"/>
          </p:nvPr>
        </p:nvSpPr>
        <p:spPr>
          <a:xfrm>
            <a:off x="1534000" y="3829911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 rot="-10799924">
            <a:off x="-159178" y="1321179"/>
            <a:ext cx="9823464" cy="7954200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865000" y="40766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3992500" y="2676625"/>
            <a:ext cx="4436100" cy="14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4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rot="-10799920">
            <a:off x="-57021" y="233733"/>
            <a:ext cx="9228222" cy="719263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4367550" y="1535363"/>
            <a:ext cx="40665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2"/>
          </p:nvPr>
        </p:nvSpPr>
        <p:spPr>
          <a:xfrm>
            <a:off x="4367550" y="2331338"/>
            <a:ext cx="4066500" cy="12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4798200" cy="11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/>
          <p:nvPr/>
        </p:nvSpPr>
        <p:spPr>
          <a:xfrm rot="-5400000">
            <a:off x="-4790089" y="-1561008"/>
            <a:ext cx="5182542" cy="8226468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 rot="3699419" flipH="1">
            <a:off x="2131963" y="-1207207"/>
            <a:ext cx="8621816" cy="6719964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772700" y="905475"/>
            <a:ext cx="56562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4200200" y="2345575"/>
            <a:ext cx="4194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2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20000" y="1908300"/>
            <a:ext cx="4083900" cy="12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715100" y="3258525"/>
            <a:ext cx="40839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/>
          <p:nvPr/>
        </p:nvSpPr>
        <p:spPr>
          <a:xfrm rot="-5400033" flipH="1">
            <a:off x="-5183492" y="-1928942"/>
            <a:ext cx="5694570" cy="706811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 rot="1077026">
            <a:off x="-451651" y="-2378121"/>
            <a:ext cx="10535104" cy="8078420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 rot="1077026">
            <a:off x="-511091" y="-2134826"/>
            <a:ext cx="10535104" cy="7475195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773975" y="1447050"/>
            <a:ext cx="36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1"/>
          </p:nvPr>
        </p:nvSpPr>
        <p:spPr>
          <a:xfrm>
            <a:off x="4773975" y="2019753"/>
            <a:ext cx="36096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7820636">
            <a:off x="-2764275" y="1083460"/>
            <a:ext cx="9454879" cy="6719979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5100" y="3316350"/>
            <a:ext cx="444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2303100"/>
            <a:ext cx="13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5100" y="4230800"/>
            <a:ext cx="4815600" cy="3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 rot="-3600025">
            <a:off x="-616625" y="-3632715"/>
            <a:ext cx="9406596" cy="11230828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 rot="-3600029">
            <a:off x="-1174861" y="-3715080"/>
            <a:ext cx="10705227" cy="10205333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 flipH="1">
            <a:off x="737593" y="1675682"/>
            <a:ext cx="3077400" cy="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 flipH="1">
            <a:off x="737593" y="2241118"/>
            <a:ext cx="3077400" cy="12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 rot="-1503190" flipH="1">
            <a:off x="-933447" y="-2997749"/>
            <a:ext cx="11438521" cy="8826707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/>
          <p:nvPr/>
        </p:nvSpPr>
        <p:spPr>
          <a:xfrm rot="-1503190" flipH="1">
            <a:off x="-1372020" y="-1943563"/>
            <a:ext cx="11438521" cy="7475191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5282575" y="1675644"/>
            <a:ext cx="310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8A58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282575" y="2248356"/>
            <a:ext cx="3101100" cy="12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606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4273200" y="1675644"/>
            <a:ext cx="31515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273200" y="2273256"/>
            <a:ext cx="3151500" cy="11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 rot="9893784">
            <a:off x="1120921" y="1782382"/>
            <a:ext cx="9601305" cy="11522307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5282575" y="1675644"/>
            <a:ext cx="310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8A58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5282575" y="2248356"/>
            <a:ext cx="3101100" cy="12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606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415200" y="2588100"/>
            <a:ext cx="40137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4415000" y="3325325"/>
            <a:ext cx="4013700" cy="12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_1_1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 rot="-10799934">
            <a:off x="713228" y="-2280638"/>
            <a:ext cx="8452998" cy="7424082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4"/>
          <p:cNvSpPr/>
          <p:nvPr/>
        </p:nvSpPr>
        <p:spPr>
          <a:xfrm rot="-1140831" flipH="1">
            <a:off x="-1557482" y="-3402280"/>
            <a:ext cx="10945135" cy="909377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713224" y="1554525"/>
            <a:ext cx="49707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1"/>
          </p:nvPr>
        </p:nvSpPr>
        <p:spPr>
          <a:xfrm>
            <a:off x="713225" y="2857575"/>
            <a:ext cx="4970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_1_1_1_1_1_1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/>
          <p:nvPr/>
        </p:nvSpPr>
        <p:spPr>
          <a:xfrm rot="-10799939">
            <a:off x="-34349" y="-2280638"/>
            <a:ext cx="9200574" cy="7424082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5"/>
          <p:cNvSpPr/>
          <p:nvPr/>
        </p:nvSpPr>
        <p:spPr>
          <a:xfrm rot="-1140831" flipH="1">
            <a:off x="-1557482" y="-3707080"/>
            <a:ext cx="10945135" cy="909377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4377600" y="1393538"/>
            <a:ext cx="4083900" cy="12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1"/>
          </p:nvPr>
        </p:nvSpPr>
        <p:spPr>
          <a:xfrm>
            <a:off x="4372700" y="2743763"/>
            <a:ext cx="40839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_1_1_1_1_1_1_1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 rot="-10799939">
            <a:off x="-34349" y="-2280638"/>
            <a:ext cx="9200574" cy="7424082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26"/>
          <p:cNvSpPr/>
          <p:nvPr/>
        </p:nvSpPr>
        <p:spPr>
          <a:xfrm rot="-1140831" flipH="1">
            <a:off x="-1557482" y="-3707080"/>
            <a:ext cx="10945135" cy="909377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2530050" y="2730363"/>
            <a:ext cx="40839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2340750" y="3394800"/>
            <a:ext cx="4462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accent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 rot="5400072">
            <a:off x="249654" y="554799"/>
            <a:ext cx="5136966" cy="403390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p27"/>
          <p:cNvSpPr/>
          <p:nvPr/>
        </p:nvSpPr>
        <p:spPr>
          <a:xfrm rot="5399964" flipH="1">
            <a:off x="2190744" y="-1800204"/>
            <a:ext cx="5162562" cy="8743896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5723400" y="1574900"/>
            <a:ext cx="268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subTitle" idx="1"/>
          </p:nvPr>
        </p:nvSpPr>
        <p:spPr>
          <a:xfrm>
            <a:off x="6070800" y="203803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title" idx="2"/>
          </p:nvPr>
        </p:nvSpPr>
        <p:spPr>
          <a:xfrm>
            <a:off x="1705700" y="2647400"/>
            <a:ext cx="268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ubTitle" idx="3"/>
          </p:nvPr>
        </p:nvSpPr>
        <p:spPr>
          <a:xfrm>
            <a:off x="2053100" y="311053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title" idx="4"/>
          </p:nvPr>
        </p:nvSpPr>
        <p:spPr>
          <a:xfrm>
            <a:off x="5723400" y="3566325"/>
            <a:ext cx="268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5"/>
          </p:nvPr>
        </p:nvSpPr>
        <p:spPr>
          <a:xfrm>
            <a:off x="6070800" y="402945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2">
    <p:bg>
      <p:bgPr>
        <a:solidFill>
          <a:schemeClr val="dk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/>
          <p:nvPr/>
        </p:nvSpPr>
        <p:spPr>
          <a:xfrm rot="-5399892">
            <a:off x="3534118" y="-1040264"/>
            <a:ext cx="5161050" cy="722552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28"/>
          <p:cNvSpPr/>
          <p:nvPr/>
        </p:nvSpPr>
        <p:spPr>
          <a:xfrm rot="5399892" flipH="1">
            <a:off x="467068" y="-1040264"/>
            <a:ext cx="5161050" cy="722552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5860384" y="2370425"/>
            <a:ext cx="2569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1"/>
          </p:nvPr>
        </p:nvSpPr>
        <p:spPr>
          <a:xfrm>
            <a:off x="5860384" y="2909748"/>
            <a:ext cx="2569500" cy="88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2"/>
          </p:nvPr>
        </p:nvSpPr>
        <p:spPr>
          <a:xfrm>
            <a:off x="714116" y="2370425"/>
            <a:ext cx="2569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3"/>
          </p:nvPr>
        </p:nvSpPr>
        <p:spPr>
          <a:xfrm>
            <a:off x="714116" y="2909748"/>
            <a:ext cx="2569500" cy="88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4"/>
          </p:nvPr>
        </p:nvSpPr>
        <p:spPr>
          <a:xfrm>
            <a:off x="3286429" y="2370425"/>
            <a:ext cx="2569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5"/>
          </p:nvPr>
        </p:nvSpPr>
        <p:spPr>
          <a:xfrm>
            <a:off x="3286429" y="2909748"/>
            <a:ext cx="2569500" cy="88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2_1">
    <p:bg>
      <p:bgPr>
        <a:solidFill>
          <a:schemeClr val="dk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 rot="-5399892">
            <a:off x="3534118" y="-1040264"/>
            <a:ext cx="5161050" cy="722552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29"/>
          <p:cNvSpPr/>
          <p:nvPr/>
        </p:nvSpPr>
        <p:spPr>
          <a:xfrm rot="5399892" flipH="1">
            <a:off x="467068" y="-1040264"/>
            <a:ext cx="5161050" cy="722552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541575" y="1136050"/>
            <a:ext cx="40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1"/>
          </p:nvPr>
        </p:nvSpPr>
        <p:spPr>
          <a:xfrm>
            <a:off x="3541575" y="1521575"/>
            <a:ext cx="40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title" idx="2"/>
          </p:nvPr>
        </p:nvSpPr>
        <p:spPr>
          <a:xfrm>
            <a:off x="3541575" y="3697715"/>
            <a:ext cx="40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3"/>
          </p:nvPr>
        </p:nvSpPr>
        <p:spPr>
          <a:xfrm>
            <a:off x="3541575" y="4079220"/>
            <a:ext cx="40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title" idx="4"/>
          </p:nvPr>
        </p:nvSpPr>
        <p:spPr>
          <a:xfrm>
            <a:off x="3541575" y="2411475"/>
            <a:ext cx="40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5"/>
          </p:nvPr>
        </p:nvSpPr>
        <p:spPr>
          <a:xfrm>
            <a:off x="3541575" y="2799000"/>
            <a:ext cx="40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1">
    <p:bg>
      <p:bgPr>
        <a:solidFill>
          <a:schemeClr val="accent3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/>
          <p:nvPr/>
        </p:nvSpPr>
        <p:spPr>
          <a:xfrm rot="1799963" flipH="1">
            <a:off x="127773" y="-2554371"/>
            <a:ext cx="5410470" cy="8996723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30"/>
          <p:cNvSpPr/>
          <p:nvPr/>
        </p:nvSpPr>
        <p:spPr>
          <a:xfrm rot="-9268275" flipH="1">
            <a:off x="3760339" y="-522949"/>
            <a:ext cx="5410477" cy="10205666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30"/>
          <p:cNvSpPr/>
          <p:nvPr/>
        </p:nvSpPr>
        <p:spPr>
          <a:xfrm rot="-9268275" flipH="1">
            <a:off x="3898756" y="1253"/>
            <a:ext cx="5410477" cy="8372780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30"/>
          <p:cNvSpPr/>
          <p:nvPr/>
        </p:nvSpPr>
        <p:spPr>
          <a:xfrm rot="2699947" flipH="1">
            <a:off x="-985224" y="-1611645"/>
            <a:ext cx="7406009" cy="6966017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1566600" y="3337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1566600" y="3924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 idx="2"/>
          </p:nvPr>
        </p:nvSpPr>
        <p:spPr>
          <a:xfrm>
            <a:off x="5241000" y="3337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3"/>
          </p:nvPr>
        </p:nvSpPr>
        <p:spPr>
          <a:xfrm>
            <a:off x="5241000" y="3924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 idx="4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-5541284" flipH="1">
            <a:off x="2826278" y="-1542061"/>
            <a:ext cx="5509574" cy="8226446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19;p4"/>
          <p:cNvSpPr/>
          <p:nvPr/>
        </p:nvSpPr>
        <p:spPr>
          <a:xfrm rot="-5899740" flipH="1">
            <a:off x="-96631" y="-2002755"/>
            <a:ext cx="9124937" cy="978075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AutoNum type="arabicPeriod"/>
              <a:defRPr sz="11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BLANK_1_1_1_2_1_1">
    <p:bg>
      <p:bgPr>
        <a:solidFill>
          <a:schemeClr val="accent3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/>
          <p:nvPr/>
        </p:nvSpPr>
        <p:spPr>
          <a:xfrm rot="1799963" flipH="1">
            <a:off x="127773" y="-2554371"/>
            <a:ext cx="5410470" cy="8996723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0" name="Google Shape;190;p31"/>
          <p:cNvSpPr/>
          <p:nvPr/>
        </p:nvSpPr>
        <p:spPr>
          <a:xfrm rot="-9268275" flipH="1">
            <a:off x="3760339" y="-522949"/>
            <a:ext cx="5410477" cy="10205666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1" name="Google Shape;191;p31"/>
          <p:cNvSpPr/>
          <p:nvPr/>
        </p:nvSpPr>
        <p:spPr>
          <a:xfrm rot="-9268275" flipH="1">
            <a:off x="3898756" y="1253"/>
            <a:ext cx="5410477" cy="8372780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31"/>
          <p:cNvSpPr/>
          <p:nvPr/>
        </p:nvSpPr>
        <p:spPr>
          <a:xfrm rot="2699948" flipH="1">
            <a:off x="-1076394" y="-1813956"/>
            <a:ext cx="7580967" cy="7130589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1653248" y="1605345"/>
            <a:ext cx="342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subTitle" idx="1"/>
          </p:nvPr>
        </p:nvSpPr>
        <p:spPr>
          <a:xfrm>
            <a:off x="1653248" y="2073836"/>
            <a:ext cx="342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title" idx="2"/>
          </p:nvPr>
        </p:nvSpPr>
        <p:spPr>
          <a:xfrm>
            <a:off x="1653248" y="2976945"/>
            <a:ext cx="342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subTitle" idx="3"/>
          </p:nvPr>
        </p:nvSpPr>
        <p:spPr>
          <a:xfrm>
            <a:off x="1653248" y="3445436"/>
            <a:ext cx="342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 idx="4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accent3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/>
          <p:nvPr/>
        </p:nvSpPr>
        <p:spPr>
          <a:xfrm rot="-7633385">
            <a:off x="2892276" y="-1209409"/>
            <a:ext cx="5182543" cy="8097487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0" name="Google Shape;200;p32"/>
          <p:cNvSpPr/>
          <p:nvPr/>
        </p:nvSpPr>
        <p:spPr>
          <a:xfrm rot="-7405719">
            <a:off x="-1967264" y="-2636443"/>
            <a:ext cx="9424495" cy="1300025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1653075" y="1449700"/>
            <a:ext cx="28671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>
            <a:off x="1653063" y="23455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 idx="2"/>
          </p:nvPr>
        </p:nvSpPr>
        <p:spPr>
          <a:xfrm>
            <a:off x="5538251" y="1449700"/>
            <a:ext cx="28671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3"/>
          </p:nvPr>
        </p:nvSpPr>
        <p:spPr>
          <a:xfrm>
            <a:off x="5538243" y="23455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4"/>
          </p:nvPr>
        </p:nvSpPr>
        <p:spPr>
          <a:xfrm>
            <a:off x="1653075" y="3187950"/>
            <a:ext cx="28671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5"/>
          </p:nvPr>
        </p:nvSpPr>
        <p:spPr>
          <a:xfrm>
            <a:off x="1653063" y="4083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 idx="6"/>
          </p:nvPr>
        </p:nvSpPr>
        <p:spPr>
          <a:xfrm>
            <a:off x="5538252" y="3187950"/>
            <a:ext cx="28671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7"/>
          </p:nvPr>
        </p:nvSpPr>
        <p:spPr>
          <a:xfrm>
            <a:off x="5538243" y="4083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3">
    <p:bg>
      <p:bgPr>
        <a:solidFill>
          <a:schemeClr val="accent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/>
          <p:nvPr/>
        </p:nvSpPr>
        <p:spPr>
          <a:xfrm rot="-7633385">
            <a:off x="2892276" y="-1209409"/>
            <a:ext cx="5182543" cy="8097487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12" name="Google Shape;212;p33"/>
          <p:cNvSpPr/>
          <p:nvPr/>
        </p:nvSpPr>
        <p:spPr>
          <a:xfrm rot="-7405719">
            <a:off x="-1967264" y="-2636443"/>
            <a:ext cx="9424495" cy="1300025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716188" y="2570980"/>
            <a:ext cx="1929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ubTitle" idx="1"/>
          </p:nvPr>
        </p:nvSpPr>
        <p:spPr>
          <a:xfrm>
            <a:off x="716188" y="3501172"/>
            <a:ext cx="1929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 idx="2"/>
          </p:nvPr>
        </p:nvSpPr>
        <p:spPr>
          <a:xfrm>
            <a:off x="4571071" y="2570980"/>
            <a:ext cx="1929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3"/>
          </p:nvPr>
        </p:nvSpPr>
        <p:spPr>
          <a:xfrm>
            <a:off x="4571071" y="3501172"/>
            <a:ext cx="1929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 idx="4"/>
          </p:nvPr>
        </p:nvSpPr>
        <p:spPr>
          <a:xfrm>
            <a:off x="6498513" y="2570980"/>
            <a:ext cx="1929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5"/>
          </p:nvPr>
        </p:nvSpPr>
        <p:spPr>
          <a:xfrm>
            <a:off x="6498513" y="3501172"/>
            <a:ext cx="1929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 idx="6"/>
          </p:nvPr>
        </p:nvSpPr>
        <p:spPr>
          <a:xfrm>
            <a:off x="2643629" y="2570980"/>
            <a:ext cx="1929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subTitle" idx="7"/>
          </p:nvPr>
        </p:nvSpPr>
        <p:spPr>
          <a:xfrm>
            <a:off x="2643629" y="3501172"/>
            <a:ext cx="1929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_1_2">
    <p:bg>
      <p:bgPr>
        <a:solidFill>
          <a:schemeClr val="dk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/>
          <p:nvPr/>
        </p:nvSpPr>
        <p:spPr>
          <a:xfrm rot="-5400036" flipH="1">
            <a:off x="4762490" y="876312"/>
            <a:ext cx="5143500" cy="3390876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36" flipH="1">
            <a:off x="847747" y="-847719"/>
            <a:ext cx="5143500" cy="6838938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/>
          <p:nvPr/>
        </p:nvSpPr>
        <p:spPr>
          <a:xfrm rot="-5400036" flipH="1">
            <a:off x="4131387" y="440613"/>
            <a:ext cx="5143500" cy="426227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_2_1">
    <p:bg>
      <p:bgPr>
        <a:solidFill>
          <a:schemeClr val="accent3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/>
          <p:nvPr/>
        </p:nvSpPr>
        <p:spPr>
          <a:xfrm rot="-9708718" flipH="1">
            <a:off x="4327104" y="-249784"/>
            <a:ext cx="5143497" cy="5483643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5"/>
          <p:cNvSpPr/>
          <p:nvPr/>
        </p:nvSpPr>
        <p:spPr>
          <a:xfrm rot="-9942330" flipH="1">
            <a:off x="4501069" y="230937"/>
            <a:ext cx="4631551" cy="4088640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5"/>
          <p:cNvSpPr/>
          <p:nvPr/>
        </p:nvSpPr>
        <p:spPr>
          <a:xfrm rot="-9942329" flipH="1">
            <a:off x="-901844" y="-630180"/>
            <a:ext cx="10442362" cy="7154713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2_1_1">
    <p:bg>
      <p:bgPr>
        <a:solidFill>
          <a:schemeClr val="dk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/>
          <p:nvPr/>
        </p:nvSpPr>
        <p:spPr>
          <a:xfrm rot="5400071">
            <a:off x="-157036" y="-350253"/>
            <a:ext cx="5197230" cy="6000750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 rot="-5399929">
            <a:off x="4319714" y="-437227"/>
            <a:ext cx="5197230" cy="6000750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/>
          <p:nvPr/>
        </p:nvSpPr>
        <p:spPr>
          <a:xfrm rot="-5399929">
            <a:off x="4564180" y="217369"/>
            <a:ext cx="5197230" cy="4686282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/>
          <p:nvPr/>
        </p:nvSpPr>
        <p:spPr>
          <a:xfrm rot="5400069">
            <a:off x="-257989" y="-370647"/>
            <a:ext cx="5387688" cy="5671782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dk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/>
          <p:nvPr/>
        </p:nvSpPr>
        <p:spPr>
          <a:xfrm rot="5399967" flipH="1">
            <a:off x="30283" y="-856842"/>
            <a:ext cx="5694570" cy="706811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0" name="Google Shape;240;p37"/>
          <p:cNvSpPr/>
          <p:nvPr/>
        </p:nvSpPr>
        <p:spPr>
          <a:xfrm rot="-5400032" flipH="1">
            <a:off x="3601466" y="-867066"/>
            <a:ext cx="5714982" cy="706811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37"/>
          <p:cNvSpPr/>
          <p:nvPr/>
        </p:nvSpPr>
        <p:spPr>
          <a:xfrm rot="-5400021" flipH="1">
            <a:off x="1329088" y="-347286"/>
            <a:ext cx="8839206" cy="7171578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2" name="Google Shape;242;p37"/>
          <p:cNvSpPr/>
          <p:nvPr/>
        </p:nvSpPr>
        <p:spPr>
          <a:xfrm rot="5399978" flipH="1">
            <a:off x="-294226" y="-1848107"/>
            <a:ext cx="8324802" cy="706811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">
    <p:bg>
      <p:bgPr>
        <a:solidFill>
          <a:schemeClr val="dk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/>
          <p:nvPr/>
        </p:nvSpPr>
        <p:spPr>
          <a:xfrm rot="-36" flipH="1">
            <a:off x="-218050" y="-2190729"/>
            <a:ext cx="5124438" cy="837275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38"/>
          <p:cNvSpPr/>
          <p:nvPr/>
        </p:nvSpPr>
        <p:spPr>
          <a:xfrm rot="10799964" flipH="1">
            <a:off x="4506350" y="-1047729"/>
            <a:ext cx="5124438" cy="837275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38"/>
          <p:cNvSpPr/>
          <p:nvPr/>
        </p:nvSpPr>
        <p:spPr>
          <a:xfrm rot="-36" flipH="1">
            <a:off x="-65660" y="-1267101"/>
            <a:ext cx="5124438" cy="706811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38"/>
          <p:cNvSpPr/>
          <p:nvPr/>
        </p:nvSpPr>
        <p:spPr>
          <a:xfrm rot="10799964" flipH="1">
            <a:off x="4277740" y="-657501"/>
            <a:ext cx="5124438" cy="706811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1" name="Google Shape;261;p38"/>
          <p:cNvSpPr txBox="1">
            <a:spLocks noGrp="1"/>
          </p:cNvSpPr>
          <p:nvPr>
            <p:ph type="subTitle" idx="1"/>
          </p:nvPr>
        </p:nvSpPr>
        <p:spPr>
          <a:xfrm>
            <a:off x="760625" y="3499875"/>
            <a:ext cx="2384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subTitle" idx="2"/>
          </p:nvPr>
        </p:nvSpPr>
        <p:spPr>
          <a:xfrm>
            <a:off x="3413513" y="3499875"/>
            <a:ext cx="2384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ubTitle" idx="3"/>
          </p:nvPr>
        </p:nvSpPr>
        <p:spPr>
          <a:xfrm>
            <a:off x="6029988" y="3499875"/>
            <a:ext cx="2384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title" hasCustomPrompt="1"/>
          </p:nvPr>
        </p:nvSpPr>
        <p:spPr>
          <a:xfrm>
            <a:off x="760475" y="1551725"/>
            <a:ext cx="23841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5" name="Google Shape;265;p38"/>
          <p:cNvSpPr txBox="1">
            <a:spLocks noGrp="1"/>
          </p:cNvSpPr>
          <p:nvPr>
            <p:ph type="title" idx="4" hasCustomPrompt="1"/>
          </p:nvPr>
        </p:nvSpPr>
        <p:spPr>
          <a:xfrm>
            <a:off x="3413375" y="1551725"/>
            <a:ext cx="23841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6" name="Google Shape;266;p38"/>
          <p:cNvSpPr txBox="1">
            <a:spLocks noGrp="1"/>
          </p:cNvSpPr>
          <p:nvPr>
            <p:ph type="title" idx="5" hasCustomPrompt="1"/>
          </p:nvPr>
        </p:nvSpPr>
        <p:spPr>
          <a:xfrm>
            <a:off x="6029850" y="1551725"/>
            <a:ext cx="23841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" name="Google Shape;267;p38"/>
          <p:cNvSpPr txBox="1">
            <a:spLocks noGrp="1"/>
          </p:cNvSpPr>
          <p:nvPr>
            <p:ph type="title" idx="6"/>
          </p:nvPr>
        </p:nvSpPr>
        <p:spPr>
          <a:xfrm>
            <a:off x="728375" y="530525"/>
            <a:ext cx="76872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ExtraBold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BLANK_1_1_1_1_1_1_4">
    <p:bg>
      <p:bgPr>
        <a:solidFill>
          <a:schemeClr val="dk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/>
          <p:nvPr/>
        </p:nvSpPr>
        <p:spPr>
          <a:xfrm rot="5399967" flipH="1">
            <a:off x="30283" y="-856842"/>
            <a:ext cx="5694570" cy="706811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39"/>
          <p:cNvSpPr/>
          <p:nvPr/>
        </p:nvSpPr>
        <p:spPr>
          <a:xfrm rot="-5400032" flipH="1">
            <a:off x="3601466" y="-867066"/>
            <a:ext cx="5714982" cy="706811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39"/>
          <p:cNvSpPr/>
          <p:nvPr/>
        </p:nvSpPr>
        <p:spPr>
          <a:xfrm rot="-5400021" flipH="1">
            <a:off x="1329088" y="-347286"/>
            <a:ext cx="8839206" cy="7171578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2" name="Google Shape;272;p39"/>
          <p:cNvSpPr/>
          <p:nvPr/>
        </p:nvSpPr>
        <p:spPr>
          <a:xfrm rot="5399978" flipH="1">
            <a:off x="-294226" y="-1848107"/>
            <a:ext cx="8324802" cy="706811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subTitle" idx="1"/>
          </p:nvPr>
        </p:nvSpPr>
        <p:spPr>
          <a:xfrm>
            <a:off x="1610028" y="3358930"/>
            <a:ext cx="2384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subTitle" idx="2"/>
          </p:nvPr>
        </p:nvSpPr>
        <p:spPr>
          <a:xfrm>
            <a:off x="5149872" y="3358930"/>
            <a:ext cx="2384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9"/>
          <p:cNvSpPr txBox="1">
            <a:spLocks noGrp="1"/>
          </p:cNvSpPr>
          <p:nvPr>
            <p:ph type="title" hasCustomPrompt="1"/>
          </p:nvPr>
        </p:nvSpPr>
        <p:spPr>
          <a:xfrm>
            <a:off x="2150628" y="1955636"/>
            <a:ext cx="1302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39"/>
          <p:cNvSpPr txBox="1">
            <a:spLocks noGrp="1"/>
          </p:cNvSpPr>
          <p:nvPr>
            <p:ph type="title" idx="3" hasCustomPrompt="1"/>
          </p:nvPr>
        </p:nvSpPr>
        <p:spPr>
          <a:xfrm>
            <a:off x="5692722" y="1955636"/>
            <a:ext cx="12984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7" name="Google Shape;277;p39"/>
          <p:cNvSpPr txBox="1">
            <a:spLocks noGrp="1"/>
          </p:cNvSpPr>
          <p:nvPr>
            <p:ph type="title" idx="4"/>
          </p:nvPr>
        </p:nvSpPr>
        <p:spPr>
          <a:xfrm>
            <a:off x="728375" y="530525"/>
            <a:ext cx="76872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ExtraBold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subTitle" idx="5"/>
          </p:nvPr>
        </p:nvSpPr>
        <p:spPr>
          <a:xfrm>
            <a:off x="1610028" y="2859897"/>
            <a:ext cx="2384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subTitle" idx="6"/>
          </p:nvPr>
        </p:nvSpPr>
        <p:spPr>
          <a:xfrm>
            <a:off x="5149872" y="2859897"/>
            <a:ext cx="2384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/>
          <p:nvPr/>
        </p:nvSpPr>
        <p:spPr>
          <a:xfrm rot="9136852">
            <a:off x="1710037" y="1050495"/>
            <a:ext cx="9823463" cy="7954204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 flipH="1">
            <a:off x="4203150" y="2487163"/>
            <a:ext cx="42075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3" name="Google Shape;283;p4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043250" y="1388138"/>
            <a:ext cx="13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4" name="Google Shape;284;p40"/>
          <p:cNvSpPr txBox="1">
            <a:spLocks noGrp="1"/>
          </p:cNvSpPr>
          <p:nvPr>
            <p:ph type="subTitle" idx="1"/>
          </p:nvPr>
        </p:nvSpPr>
        <p:spPr>
          <a:xfrm flipH="1">
            <a:off x="3704850" y="3400763"/>
            <a:ext cx="47058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rot="-5400072" flipH="1">
            <a:off x="5044603" y="1191726"/>
            <a:ext cx="5136966" cy="2753514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" name="Google Shape;24;p5"/>
          <p:cNvSpPr/>
          <p:nvPr/>
        </p:nvSpPr>
        <p:spPr>
          <a:xfrm rot="-5400000">
            <a:off x="1521963" y="-1545005"/>
            <a:ext cx="5182542" cy="8226468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19988" y="2684125"/>
            <a:ext cx="2621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3898763" y="2684125"/>
            <a:ext cx="2621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720150" y="3602950"/>
            <a:ext cx="2621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3898925" y="3602950"/>
            <a:ext cx="2621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800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_1"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/>
          <p:nvPr/>
        </p:nvSpPr>
        <p:spPr>
          <a:xfrm rot="10279750">
            <a:off x="2519167" y="3162263"/>
            <a:ext cx="7507675" cy="742407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7" name="Google Shape;287;p41"/>
          <p:cNvSpPr/>
          <p:nvPr/>
        </p:nvSpPr>
        <p:spPr>
          <a:xfrm rot="-1140831" flipH="1">
            <a:off x="-1557482" y="-4164280"/>
            <a:ext cx="10945135" cy="909377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 flipH="1">
            <a:off x="2002500" y="1877563"/>
            <a:ext cx="5139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848854" y="626138"/>
            <a:ext cx="144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0" name="Google Shape;290;p41"/>
          <p:cNvSpPr txBox="1">
            <a:spLocks noGrp="1"/>
          </p:cNvSpPr>
          <p:nvPr>
            <p:ph type="subTitle" idx="1"/>
          </p:nvPr>
        </p:nvSpPr>
        <p:spPr>
          <a:xfrm flipH="1">
            <a:off x="2002350" y="2638763"/>
            <a:ext cx="5139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_3">
    <p:bg>
      <p:bgPr>
        <a:solidFill>
          <a:schemeClr val="accent3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/>
          <p:nvPr/>
        </p:nvSpPr>
        <p:spPr>
          <a:xfrm rot="2699923" flipH="1">
            <a:off x="-798094" y="872280"/>
            <a:ext cx="5136977" cy="4033886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3" name="Google Shape;293;p42"/>
          <p:cNvSpPr/>
          <p:nvPr/>
        </p:nvSpPr>
        <p:spPr>
          <a:xfrm rot="-9154638" flipH="1">
            <a:off x="4119374" y="-730832"/>
            <a:ext cx="5136988" cy="5079749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4" name="Google Shape;294;p42"/>
          <p:cNvSpPr/>
          <p:nvPr/>
        </p:nvSpPr>
        <p:spPr>
          <a:xfrm rot="-7121299">
            <a:off x="2460957" y="-339764"/>
            <a:ext cx="7043532" cy="7068136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5" name="Google Shape;295;p42"/>
          <p:cNvSpPr/>
          <p:nvPr/>
        </p:nvSpPr>
        <p:spPr>
          <a:xfrm rot="4406594">
            <a:off x="183526" y="-1446441"/>
            <a:ext cx="6720692" cy="6705672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6" name="Google Shape;296;p42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7" name="Google Shape;297;p42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2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9" name="Google Shape;299;p42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1" name="Google Shape;301;p42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BLANK_1_1_1_1_1_1_3_1">
    <p:bg>
      <p:bgPr>
        <a:solidFill>
          <a:schemeClr val="dk2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/>
          <p:nvPr/>
        </p:nvSpPr>
        <p:spPr>
          <a:xfrm rot="-5400036" flipH="1">
            <a:off x="4762490" y="876312"/>
            <a:ext cx="5143500" cy="3390876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3"/>
          <p:cNvSpPr/>
          <p:nvPr/>
        </p:nvSpPr>
        <p:spPr>
          <a:xfrm rot="-5400036" flipH="1">
            <a:off x="4131387" y="440613"/>
            <a:ext cx="5143500" cy="426227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3"/>
          <p:cNvSpPr/>
          <p:nvPr/>
        </p:nvSpPr>
        <p:spPr>
          <a:xfrm rot="5400036">
            <a:off x="-723912" y="876312"/>
            <a:ext cx="5143500" cy="3390876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3"/>
          <p:cNvSpPr/>
          <p:nvPr/>
        </p:nvSpPr>
        <p:spPr>
          <a:xfrm rot="5400036">
            <a:off x="-92809" y="440613"/>
            <a:ext cx="5143500" cy="426227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title" hasCustomPrompt="1"/>
          </p:nvPr>
        </p:nvSpPr>
        <p:spPr>
          <a:xfrm>
            <a:off x="1541202" y="949328"/>
            <a:ext cx="6061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8" name="Google Shape;308;p43"/>
          <p:cNvSpPr txBox="1">
            <a:spLocks noGrp="1"/>
          </p:cNvSpPr>
          <p:nvPr>
            <p:ph type="subTitle" idx="1"/>
          </p:nvPr>
        </p:nvSpPr>
        <p:spPr>
          <a:xfrm>
            <a:off x="2459700" y="1731559"/>
            <a:ext cx="4224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3"/>
          <p:cNvSpPr txBox="1">
            <a:spLocks noGrp="1"/>
          </p:cNvSpPr>
          <p:nvPr>
            <p:ph type="title" idx="2" hasCustomPrompt="1"/>
          </p:nvPr>
        </p:nvSpPr>
        <p:spPr>
          <a:xfrm>
            <a:off x="1539050" y="2966749"/>
            <a:ext cx="606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10" name="Google Shape;310;p43"/>
          <p:cNvSpPr txBox="1">
            <a:spLocks noGrp="1"/>
          </p:cNvSpPr>
          <p:nvPr>
            <p:ph type="subTitle" idx="3"/>
          </p:nvPr>
        </p:nvSpPr>
        <p:spPr>
          <a:xfrm>
            <a:off x="2458200" y="3748972"/>
            <a:ext cx="4227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/>
          <p:nvPr/>
        </p:nvSpPr>
        <p:spPr>
          <a:xfrm rot="-5096909">
            <a:off x="-3030721" y="-954161"/>
            <a:ext cx="9823495" cy="7954192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 txBox="1">
            <a:spLocks noGrp="1"/>
          </p:cNvSpPr>
          <p:nvPr>
            <p:ph type="ctrTitle"/>
          </p:nvPr>
        </p:nvSpPr>
        <p:spPr>
          <a:xfrm>
            <a:off x="74867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4" name="Google Shape;314;p44"/>
          <p:cNvSpPr txBox="1">
            <a:spLocks noGrp="1"/>
          </p:cNvSpPr>
          <p:nvPr>
            <p:ph type="subTitle" idx="1"/>
          </p:nvPr>
        </p:nvSpPr>
        <p:spPr>
          <a:xfrm>
            <a:off x="7486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44"/>
          <p:cNvSpPr txBox="1"/>
          <p:nvPr/>
        </p:nvSpPr>
        <p:spPr>
          <a:xfrm>
            <a:off x="748675" y="4131300"/>
            <a:ext cx="4008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1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1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" sz="11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,</a:t>
            </a: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and illustrations by </a:t>
            </a:r>
            <a:r>
              <a:rPr lang="en" sz="11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3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/>
          <p:nvPr/>
        </p:nvSpPr>
        <p:spPr>
          <a:xfrm rot="5400000" flipH="1">
            <a:off x="751888" y="-1428763"/>
            <a:ext cx="6573420" cy="7467606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5"/>
          <p:cNvSpPr/>
          <p:nvPr/>
        </p:nvSpPr>
        <p:spPr>
          <a:xfrm rot="5400000" flipH="1">
            <a:off x="1947638" y="-2138020"/>
            <a:ext cx="6573420" cy="9038520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dk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/>
          <p:nvPr/>
        </p:nvSpPr>
        <p:spPr>
          <a:xfrm rot="9054688" flipH="1">
            <a:off x="-787722" y="-114650"/>
            <a:ext cx="11007140" cy="6335133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6"/>
          <p:cNvSpPr/>
          <p:nvPr/>
        </p:nvSpPr>
        <p:spPr>
          <a:xfrm rot="9054688" flipH="1">
            <a:off x="-338445" y="149913"/>
            <a:ext cx="11007140" cy="8248640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/>
          <p:nvPr/>
        </p:nvSpPr>
        <p:spPr>
          <a:xfrm>
            <a:off x="3900300" y="0"/>
            <a:ext cx="52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327" name="Google Shape;327;p48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8" name="Google Shape;328;p48"/>
          <p:cNvSpPr txBox="1">
            <a:spLocks noGrp="1"/>
          </p:cNvSpPr>
          <p:nvPr>
            <p:ph type="subTitle" idx="1"/>
          </p:nvPr>
        </p:nvSpPr>
        <p:spPr>
          <a:xfrm>
            <a:off x="4526275" y="2914050"/>
            <a:ext cx="3904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/>
          <p:nvPr/>
        </p:nvSpPr>
        <p:spPr>
          <a:xfrm>
            <a:off x="457020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title"/>
          </p:nvPr>
        </p:nvSpPr>
        <p:spPr>
          <a:xfrm>
            <a:off x="5226600" y="2464676"/>
            <a:ext cx="3262500" cy="7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subTitle" idx="1"/>
          </p:nvPr>
        </p:nvSpPr>
        <p:spPr>
          <a:xfrm>
            <a:off x="5226600" y="3151519"/>
            <a:ext cx="32625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title" idx="2" hasCustomPrompt="1"/>
          </p:nvPr>
        </p:nvSpPr>
        <p:spPr>
          <a:xfrm>
            <a:off x="5226600" y="1564175"/>
            <a:ext cx="8193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>
            <a:spLocks noGrp="1"/>
          </p:cNvSpPr>
          <p:nvPr>
            <p:ph type="title"/>
          </p:nvPr>
        </p:nvSpPr>
        <p:spPr>
          <a:xfrm>
            <a:off x="667500" y="539400"/>
            <a:ext cx="78090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7717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1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0" name="Google Shape;340;p51"/>
          <p:cNvSpPr txBox="1">
            <a:spLocks noGrp="1"/>
          </p:cNvSpPr>
          <p:nvPr>
            <p:ph type="subTitle" idx="1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2" name="Google Shape;342;p51"/>
          <p:cNvSpPr txBox="1">
            <a:spLocks noGrp="1"/>
          </p:cNvSpPr>
          <p:nvPr>
            <p:ph type="subTitle" idx="3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-486386" flipH="1">
            <a:off x="-1902568" y="-640257"/>
            <a:ext cx="12387502" cy="5960784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 rot="-486381" flipH="1">
            <a:off x="-289330" y="-808575"/>
            <a:ext cx="10000337" cy="5960784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/>
          <p:nvPr/>
        </p:nvSpPr>
        <p:spPr>
          <a:xfrm>
            <a:off x="0" y="-2871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52"/>
          <p:cNvSpPr/>
          <p:nvPr/>
        </p:nvSpPr>
        <p:spPr>
          <a:xfrm>
            <a:off x="0" y="460071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5226600" y="1697150"/>
            <a:ext cx="2607600" cy="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4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subTitle" idx="1"/>
          </p:nvPr>
        </p:nvSpPr>
        <p:spPr>
          <a:xfrm>
            <a:off x="5226600" y="2393950"/>
            <a:ext cx="2607600" cy="10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713225" y="539500"/>
            <a:ext cx="77097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717150" y="1513950"/>
            <a:ext cx="7709700" cy="21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6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>
            <a:spLocks noGrp="1"/>
          </p:cNvSpPr>
          <p:nvPr>
            <p:ph type="title"/>
          </p:nvPr>
        </p:nvSpPr>
        <p:spPr>
          <a:xfrm>
            <a:off x="713225" y="868676"/>
            <a:ext cx="4915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body" idx="1"/>
          </p:nvPr>
        </p:nvSpPr>
        <p:spPr>
          <a:xfrm>
            <a:off x="71405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>
            <a:spLocks noGrp="1"/>
          </p:cNvSpPr>
          <p:nvPr>
            <p:ph type="body" idx="1"/>
          </p:nvPr>
        </p:nvSpPr>
        <p:spPr>
          <a:xfrm>
            <a:off x="5278075" y="1257300"/>
            <a:ext cx="31527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>
            <a:spLocks noGrp="1"/>
          </p:cNvSpPr>
          <p:nvPr>
            <p:ph type="title" hasCustomPrompt="1"/>
          </p:nvPr>
        </p:nvSpPr>
        <p:spPr>
          <a:xfrm>
            <a:off x="1046245" y="1583450"/>
            <a:ext cx="70533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Playfair Display"/>
              <a:buNone/>
              <a:defRPr sz="7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57"/>
          <p:cNvSpPr txBox="1">
            <a:spLocks noGrp="1"/>
          </p:cNvSpPr>
          <p:nvPr>
            <p:ph type="subTitle" idx="1"/>
          </p:nvPr>
        </p:nvSpPr>
        <p:spPr>
          <a:xfrm>
            <a:off x="2360925" y="3148450"/>
            <a:ext cx="4457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>
            <a:spLocks noGrp="1"/>
          </p:cNvSpPr>
          <p:nvPr>
            <p:ph type="title"/>
          </p:nvPr>
        </p:nvSpPr>
        <p:spPr>
          <a:xfrm>
            <a:off x="5226600" y="3165693"/>
            <a:ext cx="29901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6" name="Google Shape;366;p59"/>
          <p:cNvSpPr txBox="1">
            <a:spLocks noGrp="1"/>
          </p:cNvSpPr>
          <p:nvPr>
            <p:ph type="title" idx="2"/>
          </p:nvPr>
        </p:nvSpPr>
        <p:spPr>
          <a:xfrm>
            <a:off x="5226600" y="1570701"/>
            <a:ext cx="2990100" cy="15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_1">
    <p:bg>
      <p:bgPr>
        <a:solidFill>
          <a:schemeClr val="dk2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"/>
          <p:cNvSpPr txBox="1">
            <a:spLocks noGrp="1"/>
          </p:cNvSpPr>
          <p:nvPr>
            <p:ph type="title"/>
          </p:nvPr>
        </p:nvSpPr>
        <p:spPr>
          <a:xfrm>
            <a:off x="3007950" y="3159563"/>
            <a:ext cx="31281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0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9" name="Google Shape;369;p60"/>
          <p:cNvSpPr txBox="1">
            <a:spLocks noGrp="1"/>
          </p:cNvSpPr>
          <p:nvPr>
            <p:ph type="title" idx="2"/>
          </p:nvPr>
        </p:nvSpPr>
        <p:spPr>
          <a:xfrm>
            <a:off x="2026025" y="1491888"/>
            <a:ext cx="5091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BLANK_1_1_1_1_1"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1"/>
          <p:cNvSpPr txBox="1">
            <a:spLocks noGrp="1"/>
          </p:cNvSpPr>
          <p:nvPr>
            <p:ph type="title"/>
          </p:nvPr>
        </p:nvSpPr>
        <p:spPr>
          <a:xfrm>
            <a:off x="713225" y="2589338"/>
            <a:ext cx="31281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0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2" name="Google Shape;372;p61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3858900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 rot="-4705227">
            <a:off x="852381" y="-2410078"/>
            <a:ext cx="7062052" cy="9886900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" name="Google Shape;36;p7"/>
          <p:cNvSpPr/>
          <p:nvPr/>
        </p:nvSpPr>
        <p:spPr>
          <a:xfrm rot="5400000" flipH="1">
            <a:off x="9278336" y="-986958"/>
            <a:ext cx="5182542" cy="8226468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720000" y="1466850"/>
            <a:ext cx="5814300" cy="23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ato"/>
              <a:buChar char="●"/>
              <a:defRPr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2"/>
          <p:cNvSpPr/>
          <p:nvPr/>
        </p:nvSpPr>
        <p:spPr>
          <a:xfrm>
            <a:off x="75" y="1514850"/>
            <a:ext cx="9144000" cy="55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62"/>
          <p:cNvSpPr/>
          <p:nvPr/>
        </p:nvSpPr>
        <p:spPr>
          <a:xfrm>
            <a:off x="75" y="3168875"/>
            <a:ext cx="9144000" cy="55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62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62"/>
          <p:cNvSpPr txBox="1">
            <a:spLocks noGrp="1"/>
          </p:cNvSpPr>
          <p:nvPr>
            <p:ph type="subTitle" idx="1"/>
          </p:nvPr>
        </p:nvSpPr>
        <p:spPr>
          <a:xfrm>
            <a:off x="7200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2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3656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9" name="Google Shape;379;p62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2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40494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" name="Google Shape;381;p62"/>
          <p:cNvSpPr txBox="1">
            <a:spLocks noGrp="1"/>
          </p:cNvSpPr>
          <p:nvPr>
            <p:ph type="subTitle" idx="5"/>
          </p:nvPr>
        </p:nvSpPr>
        <p:spPr>
          <a:xfrm>
            <a:off x="34038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2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0494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3" name="Google Shape;383;p62"/>
          <p:cNvSpPr txBox="1">
            <a:spLocks noGrp="1"/>
          </p:cNvSpPr>
          <p:nvPr>
            <p:ph type="subTitle" idx="7"/>
          </p:nvPr>
        </p:nvSpPr>
        <p:spPr>
          <a:xfrm>
            <a:off x="34038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2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67332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5" name="Google Shape;385;p62"/>
          <p:cNvSpPr txBox="1">
            <a:spLocks noGrp="1"/>
          </p:cNvSpPr>
          <p:nvPr>
            <p:ph type="subTitle" idx="9"/>
          </p:nvPr>
        </p:nvSpPr>
        <p:spPr>
          <a:xfrm>
            <a:off x="60876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2"/>
          <p:cNvSpPr txBox="1">
            <a:spLocks noGrp="1"/>
          </p:cNvSpPr>
          <p:nvPr>
            <p:ph type="title" idx="13" hasCustomPrompt="1"/>
          </p:nvPr>
        </p:nvSpPr>
        <p:spPr>
          <a:xfrm rot="1973">
            <a:off x="67332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7" name="Google Shape;387;p62"/>
          <p:cNvSpPr txBox="1">
            <a:spLocks noGrp="1"/>
          </p:cNvSpPr>
          <p:nvPr>
            <p:ph type="subTitle" idx="14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2"/>
          <p:cNvSpPr txBox="1">
            <a:spLocks noGrp="1"/>
          </p:cNvSpPr>
          <p:nvPr>
            <p:ph type="subTitle" idx="15"/>
          </p:nvPr>
        </p:nvSpPr>
        <p:spPr>
          <a:xfrm>
            <a:off x="7200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62"/>
          <p:cNvSpPr txBox="1">
            <a:spLocks noGrp="1"/>
          </p:cNvSpPr>
          <p:nvPr>
            <p:ph type="subTitle" idx="16"/>
          </p:nvPr>
        </p:nvSpPr>
        <p:spPr>
          <a:xfrm>
            <a:off x="7200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62"/>
          <p:cNvSpPr txBox="1">
            <a:spLocks noGrp="1"/>
          </p:cNvSpPr>
          <p:nvPr>
            <p:ph type="subTitle" idx="17"/>
          </p:nvPr>
        </p:nvSpPr>
        <p:spPr>
          <a:xfrm>
            <a:off x="34038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62"/>
          <p:cNvSpPr txBox="1">
            <a:spLocks noGrp="1"/>
          </p:cNvSpPr>
          <p:nvPr>
            <p:ph type="subTitle" idx="18"/>
          </p:nvPr>
        </p:nvSpPr>
        <p:spPr>
          <a:xfrm>
            <a:off x="34038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subTitle" idx="19"/>
          </p:nvPr>
        </p:nvSpPr>
        <p:spPr>
          <a:xfrm>
            <a:off x="60876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62"/>
          <p:cNvSpPr txBox="1">
            <a:spLocks noGrp="1"/>
          </p:cNvSpPr>
          <p:nvPr>
            <p:ph type="subTitle" idx="20"/>
          </p:nvPr>
        </p:nvSpPr>
        <p:spPr>
          <a:xfrm>
            <a:off x="60876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62"/>
          <p:cNvSpPr txBox="1">
            <a:spLocks noGrp="1"/>
          </p:cNvSpPr>
          <p:nvPr>
            <p:ph type="title" idx="21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5" name="Google Shape;395;p62"/>
          <p:cNvSpPr/>
          <p:nvPr/>
        </p:nvSpPr>
        <p:spPr>
          <a:xfrm>
            <a:off x="-48450" y="-58150"/>
            <a:ext cx="9240900" cy="8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3"/>
          <p:cNvSpPr txBox="1">
            <a:spLocks noGrp="1"/>
          </p:cNvSpPr>
          <p:nvPr>
            <p:ph type="title" hasCustomPrompt="1"/>
          </p:nvPr>
        </p:nvSpPr>
        <p:spPr>
          <a:xfrm rot="1973">
            <a:off x="1632612" y="16274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8" name="Google Shape;398;p63"/>
          <p:cNvSpPr txBox="1">
            <a:spLocks noGrp="1"/>
          </p:cNvSpPr>
          <p:nvPr>
            <p:ph type="subTitle" idx="1"/>
          </p:nvPr>
        </p:nvSpPr>
        <p:spPr>
          <a:xfrm>
            <a:off x="987013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6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632612" y="326571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0" name="Google Shape;400;p63"/>
          <p:cNvSpPr txBox="1">
            <a:spLocks noGrp="1"/>
          </p:cNvSpPr>
          <p:nvPr>
            <p:ph type="subTitle" idx="3"/>
          </p:nvPr>
        </p:nvSpPr>
        <p:spPr>
          <a:xfrm>
            <a:off x="987013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6466187" y="16274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2" name="Google Shape;402;p63"/>
          <p:cNvSpPr txBox="1">
            <a:spLocks noGrp="1"/>
          </p:cNvSpPr>
          <p:nvPr>
            <p:ph type="subTitle" idx="5"/>
          </p:nvPr>
        </p:nvSpPr>
        <p:spPr>
          <a:xfrm>
            <a:off x="5820588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6466187" y="326571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7"/>
          </p:nvPr>
        </p:nvSpPr>
        <p:spPr>
          <a:xfrm>
            <a:off x="5820588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63"/>
          <p:cNvSpPr txBox="1">
            <a:spLocks noGrp="1"/>
          </p:cNvSpPr>
          <p:nvPr>
            <p:ph type="subTitle" idx="8"/>
          </p:nvPr>
        </p:nvSpPr>
        <p:spPr>
          <a:xfrm>
            <a:off x="987013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63"/>
          <p:cNvSpPr txBox="1">
            <a:spLocks noGrp="1"/>
          </p:cNvSpPr>
          <p:nvPr>
            <p:ph type="subTitle" idx="9"/>
          </p:nvPr>
        </p:nvSpPr>
        <p:spPr>
          <a:xfrm>
            <a:off x="987013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63"/>
          <p:cNvSpPr txBox="1">
            <a:spLocks noGrp="1"/>
          </p:cNvSpPr>
          <p:nvPr>
            <p:ph type="subTitle" idx="13"/>
          </p:nvPr>
        </p:nvSpPr>
        <p:spPr>
          <a:xfrm>
            <a:off x="5820588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63"/>
          <p:cNvSpPr txBox="1">
            <a:spLocks noGrp="1"/>
          </p:cNvSpPr>
          <p:nvPr>
            <p:ph type="subTitle" idx="14"/>
          </p:nvPr>
        </p:nvSpPr>
        <p:spPr>
          <a:xfrm>
            <a:off x="5820588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63"/>
          <p:cNvSpPr txBox="1">
            <a:spLocks noGrp="1"/>
          </p:cNvSpPr>
          <p:nvPr>
            <p:ph type="title" idx="15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0" name="Google Shape;410;p63"/>
          <p:cNvSpPr/>
          <p:nvPr/>
        </p:nvSpPr>
        <p:spPr>
          <a:xfrm>
            <a:off x="0" y="-35875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3"/>
          <p:cNvSpPr/>
          <p:nvPr/>
        </p:nvSpPr>
        <p:spPr>
          <a:xfrm>
            <a:off x="8430900" y="-18000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4"/>
          <p:cNvSpPr/>
          <p:nvPr/>
        </p:nvSpPr>
        <p:spPr>
          <a:xfrm rot="-5400000">
            <a:off x="4284300" y="-4320387"/>
            <a:ext cx="580500" cy="914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64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/>
          <p:nvPr/>
        </p:nvSpPr>
        <p:spPr>
          <a:xfrm>
            <a:off x="-18068" y="-35875"/>
            <a:ext cx="7407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65"/>
          <p:cNvSpPr/>
          <p:nvPr/>
        </p:nvSpPr>
        <p:spPr>
          <a:xfrm>
            <a:off x="8421368" y="-18000"/>
            <a:ext cx="7407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APTION_ONLY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6"/>
          <p:cNvSpPr txBox="1">
            <a:spLocks noGrp="1"/>
          </p:cNvSpPr>
          <p:nvPr>
            <p:ph type="body" idx="1"/>
          </p:nvPr>
        </p:nvSpPr>
        <p:spPr>
          <a:xfrm>
            <a:off x="713225" y="3918500"/>
            <a:ext cx="7717500" cy="511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5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  <p:sp>
        <p:nvSpPr>
          <p:cNvPr id="421" name="Google Shape;421;p66"/>
          <p:cNvSpPr/>
          <p:nvPr/>
        </p:nvSpPr>
        <p:spPr>
          <a:xfrm rot="10800000">
            <a:off x="100" y="4596068"/>
            <a:ext cx="91440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MAIN_POINT_1">
    <p:bg>
      <p:bgPr>
        <a:solidFill>
          <a:schemeClr val="dk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7"/>
          <p:cNvSpPr txBox="1">
            <a:spLocks noGrp="1"/>
          </p:cNvSpPr>
          <p:nvPr>
            <p:ph type="title"/>
          </p:nvPr>
        </p:nvSpPr>
        <p:spPr>
          <a:xfrm>
            <a:off x="1404875" y="1021350"/>
            <a:ext cx="6334200" cy="31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MAIN_POINT_1_1"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"/>
          <p:cNvSpPr txBox="1">
            <a:spLocks noGrp="1"/>
          </p:cNvSpPr>
          <p:nvPr>
            <p:ph type="title"/>
          </p:nvPr>
        </p:nvSpPr>
        <p:spPr>
          <a:xfrm>
            <a:off x="713225" y="1461950"/>
            <a:ext cx="4340100" cy="22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26" name="Google Shape;426;p68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8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9"/>
          <p:cNvSpPr/>
          <p:nvPr/>
        </p:nvSpPr>
        <p:spPr>
          <a:xfrm>
            <a:off x="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9"/>
          <p:cNvSpPr txBox="1">
            <a:spLocks noGrp="1"/>
          </p:cNvSpPr>
          <p:nvPr>
            <p:ph type="title"/>
          </p:nvPr>
        </p:nvSpPr>
        <p:spPr>
          <a:xfrm>
            <a:off x="713225" y="2464676"/>
            <a:ext cx="3262500" cy="7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subTitle" idx="1"/>
          </p:nvPr>
        </p:nvSpPr>
        <p:spPr>
          <a:xfrm>
            <a:off x="713225" y="3151519"/>
            <a:ext cx="32625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2" name="Google Shape;432;p69"/>
          <p:cNvSpPr txBox="1">
            <a:spLocks noGrp="1"/>
          </p:cNvSpPr>
          <p:nvPr>
            <p:ph type="title" idx="2" hasCustomPrompt="1"/>
          </p:nvPr>
        </p:nvSpPr>
        <p:spPr>
          <a:xfrm>
            <a:off x="3156425" y="1564175"/>
            <a:ext cx="8193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dk2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0"/>
          <p:cNvSpPr txBox="1">
            <a:spLocks noGrp="1"/>
          </p:cNvSpPr>
          <p:nvPr>
            <p:ph type="title"/>
          </p:nvPr>
        </p:nvSpPr>
        <p:spPr>
          <a:xfrm>
            <a:off x="4869188" y="2014426"/>
            <a:ext cx="3262500" cy="7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35" name="Google Shape;435;p70"/>
          <p:cNvSpPr txBox="1">
            <a:spLocks noGrp="1"/>
          </p:cNvSpPr>
          <p:nvPr>
            <p:ph type="subTitle" idx="1"/>
          </p:nvPr>
        </p:nvSpPr>
        <p:spPr>
          <a:xfrm>
            <a:off x="4869188" y="2701269"/>
            <a:ext cx="32625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6" name="Google Shape;436;p70"/>
          <p:cNvSpPr txBox="1">
            <a:spLocks noGrp="1"/>
          </p:cNvSpPr>
          <p:nvPr>
            <p:ph type="title" idx="2" hasCustomPrompt="1"/>
          </p:nvPr>
        </p:nvSpPr>
        <p:spPr>
          <a:xfrm>
            <a:off x="1012313" y="1138050"/>
            <a:ext cx="3483300" cy="28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0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1"/>
          <p:cNvSpPr/>
          <p:nvPr/>
        </p:nvSpPr>
        <p:spPr>
          <a:xfrm>
            <a:off x="457205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1"/>
          <p:cNvSpPr txBox="1">
            <a:spLocks noGrp="1"/>
          </p:cNvSpPr>
          <p:nvPr>
            <p:ph type="title"/>
          </p:nvPr>
        </p:nvSpPr>
        <p:spPr>
          <a:xfrm>
            <a:off x="5440675" y="1569948"/>
            <a:ext cx="2990100" cy="8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5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0" name="Google Shape;440;p71"/>
          <p:cNvSpPr txBox="1">
            <a:spLocks noGrp="1"/>
          </p:cNvSpPr>
          <p:nvPr>
            <p:ph type="subTitle" idx="1"/>
          </p:nvPr>
        </p:nvSpPr>
        <p:spPr>
          <a:xfrm>
            <a:off x="5440525" y="2439495"/>
            <a:ext cx="29901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 rot="-98" flipH="1">
            <a:off x="-176787" y="-1092039"/>
            <a:ext cx="9497574" cy="5143230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061100" y="535000"/>
            <a:ext cx="6367800" cy="20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2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72"/>
          <p:cNvSpPr txBox="1">
            <a:spLocks noGrp="1"/>
          </p:cNvSpPr>
          <p:nvPr>
            <p:ph type="title"/>
          </p:nvPr>
        </p:nvSpPr>
        <p:spPr>
          <a:xfrm>
            <a:off x="713375" y="1735300"/>
            <a:ext cx="29901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4" name="Google Shape;444;p72"/>
          <p:cNvSpPr txBox="1">
            <a:spLocks noGrp="1"/>
          </p:cNvSpPr>
          <p:nvPr>
            <p:ph type="subTitle" idx="1"/>
          </p:nvPr>
        </p:nvSpPr>
        <p:spPr>
          <a:xfrm>
            <a:off x="713225" y="2312000"/>
            <a:ext cx="2990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3"/>
          <p:cNvSpPr txBox="1">
            <a:spLocks noGrp="1"/>
          </p:cNvSpPr>
          <p:nvPr>
            <p:ph type="title"/>
          </p:nvPr>
        </p:nvSpPr>
        <p:spPr>
          <a:xfrm flipH="1">
            <a:off x="893700" y="1502750"/>
            <a:ext cx="2859000" cy="12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7" name="Google Shape;447;p73"/>
          <p:cNvSpPr txBox="1">
            <a:spLocks noGrp="1"/>
          </p:cNvSpPr>
          <p:nvPr>
            <p:ph type="subTitle" idx="1"/>
          </p:nvPr>
        </p:nvSpPr>
        <p:spPr>
          <a:xfrm flipH="1">
            <a:off x="893700" y="2797725"/>
            <a:ext cx="28590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9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4"/>
          <p:cNvSpPr txBox="1">
            <a:spLocks noGrp="1"/>
          </p:cNvSpPr>
          <p:nvPr>
            <p:ph type="title"/>
          </p:nvPr>
        </p:nvSpPr>
        <p:spPr>
          <a:xfrm>
            <a:off x="715403" y="1499800"/>
            <a:ext cx="3546900" cy="16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50" name="Google Shape;450;p74"/>
          <p:cNvSpPr txBox="1">
            <a:spLocks noGrp="1"/>
          </p:cNvSpPr>
          <p:nvPr>
            <p:ph type="subTitle" idx="1"/>
          </p:nvPr>
        </p:nvSpPr>
        <p:spPr>
          <a:xfrm>
            <a:off x="713225" y="3070700"/>
            <a:ext cx="35469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1" name="Google Shape;451;p7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bg>
      <p:bgPr>
        <a:solidFill>
          <a:schemeClr val="dk2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5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75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7717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_1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6"/>
          <p:cNvSpPr/>
          <p:nvPr/>
        </p:nvSpPr>
        <p:spPr>
          <a:xfrm>
            <a:off x="2275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76"/>
          <p:cNvSpPr/>
          <p:nvPr/>
        </p:nvSpPr>
        <p:spPr>
          <a:xfrm>
            <a:off x="5896500" y="-6400"/>
            <a:ext cx="3247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76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76"/>
          <p:cNvSpPr txBox="1">
            <a:spLocks noGrp="1"/>
          </p:cNvSpPr>
          <p:nvPr>
            <p:ph type="title"/>
          </p:nvPr>
        </p:nvSpPr>
        <p:spPr>
          <a:xfrm>
            <a:off x="1851825" y="1267875"/>
            <a:ext cx="5447100" cy="21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13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60" name="Google Shape;460;p76"/>
          <p:cNvSpPr txBox="1">
            <a:spLocks noGrp="1"/>
          </p:cNvSpPr>
          <p:nvPr>
            <p:ph type="subTitle" idx="1"/>
          </p:nvPr>
        </p:nvSpPr>
        <p:spPr>
          <a:xfrm>
            <a:off x="1848450" y="3187125"/>
            <a:ext cx="54471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7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77"/>
          <p:cNvSpPr txBox="1">
            <a:spLocks noGrp="1"/>
          </p:cNvSpPr>
          <p:nvPr>
            <p:ph type="body" idx="1"/>
          </p:nvPr>
        </p:nvSpPr>
        <p:spPr>
          <a:xfrm>
            <a:off x="211440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4" name="Google Shape;464;p77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BLANK_1_2_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8"/>
          <p:cNvSpPr/>
          <p:nvPr/>
        </p:nvSpPr>
        <p:spPr>
          <a:xfrm flipH="1">
            <a:off x="0" y="0"/>
            <a:ext cx="2615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78"/>
          <p:cNvSpPr txBox="1">
            <a:spLocks noGrp="1"/>
          </p:cNvSpPr>
          <p:nvPr>
            <p:ph type="subTitle" idx="1"/>
          </p:nvPr>
        </p:nvSpPr>
        <p:spPr>
          <a:xfrm flipH="1">
            <a:off x="4571571" y="2537850"/>
            <a:ext cx="35478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78"/>
          <p:cNvSpPr txBox="1">
            <a:spLocks noGrp="1"/>
          </p:cNvSpPr>
          <p:nvPr>
            <p:ph type="title"/>
          </p:nvPr>
        </p:nvSpPr>
        <p:spPr>
          <a:xfrm flipH="1">
            <a:off x="4571571" y="1595850"/>
            <a:ext cx="3545400" cy="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9pPr>
          </a:lstStyle>
          <a:p>
            <a:endParaRPr/>
          </a:p>
        </p:txBody>
      </p:sp>
      <p:sp>
        <p:nvSpPr>
          <p:cNvPr id="469" name="Google Shape;469;p78"/>
          <p:cNvSpPr>
            <a:spLocks noGrp="1"/>
          </p:cNvSpPr>
          <p:nvPr>
            <p:ph type="pic" idx="2"/>
          </p:nvPr>
        </p:nvSpPr>
        <p:spPr>
          <a:xfrm>
            <a:off x="1031350" y="539500"/>
            <a:ext cx="3185400" cy="406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78"/>
          <p:cNvSpPr/>
          <p:nvPr/>
        </p:nvSpPr>
        <p:spPr>
          <a:xfrm flipH="1">
            <a:off x="8430850" y="-35875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BLANK_1_2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9"/>
          <p:cNvSpPr/>
          <p:nvPr/>
        </p:nvSpPr>
        <p:spPr>
          <a:xfrm>
            <a:off x="75" y="-64600"/>
            <a:ext cx="9144000" cy="60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79"/>
          <p:cNvSpPr/>
          <p:nvPr/>
        </p:nvSpPr>
        <p:spPr>
          <a:xfrm rot="10800000">
            <a:off x="100" y="4590046"/>
            <a:ext cx="91440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9"/>
          <p:cNvSpPr txBox="1">
            <a:spLocks noGrp="1"/>
          </p:cNvSpPr>
          <p:nvPr>
            <p:ph type="subTitle" idx="1"/>
          </p:nvPr>
        </p:nvSpPr>
        <p:spPr>
          <a:xfrm flipH="1">
            <a:off x="4837463" y="3437225"/>
            <a:ext cx="3150300" cy="10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9"/>
          <p:cNvSpPr txBox="1">
            <a:spLocks noGrp="1"/>
          </p:cNvSpPr>
          <p:nvPr>
            <p:ph type="title"/>
          </p:nvPr>
        </p:nvSpPr>
        <p:spPr>
          <a:xfrm flipH="1">
            <a:off x="1156188" y="3471125"/>
            <a:ext cx="35454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9pPr>
          </a:lstStyle>
          <a:p>
            <a:endParaRPr/>
          </a:p>
        </p:txBody>
      </p:sp>
      <p:sp>
        <p:nvSpPr>
          <p:cNvPr id="476" name="Google Shape;476;p79"/>
          <p:cNvSpPr>
            <a:spLocks noGrp="1"/>
          </p:cNvSpPr>
          <p:nvPr>
            <p:ph type="pic" idx="2"/>
          </p:nvPr>
        </p:nvSpPr>
        <p:spPr>
          <a:xfrm>
            <a:off x="713225" y="910400"/>
            <a:ext cx="7717500" cy="245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SECTION_TITLE_AND_DESCRIPTION_1_1">
    <p:bg>
      <p:bgPr>
        <a:solidFill>
          <a:schemeClr val="dk2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0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80"/>
          <p:cNvSpPr txBox="1">
            <a:spLocks noGrp="1"/>
          </p:cNvSpPr>
          <p:nvPr>
            <p:ph type="subTitle" idx="1"/>
          </p:nvPr>
        </p:nvSpPr>
        <p:spPr>
          <a:xfrm>
            <a:off x="1622550" y="3934425"/>
            <a:ext cx="5898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80" name="Google Shape;480;p80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2_1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1"/>
          <p:cNvSpPr txBox="1">
            <a:spLocks noGrp="1"/>
          </p:cNvSpPr>
          <p:nvPr>
            <p:ph type="subTitle" idx="1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83" name="Google Shape;483;p81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84" name="Google Shape;484;p81"/>
          <p:cNvSpPr txBox="1">
            <a:spLocks noGrp="1"/>
          </p:cNvSpPr>
          <p:nvPr>
            <p:ph type="subTitle" idx="3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85" name="Google Shape;485;p81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86" name="Google Shape;486;p81"/>
          <p:cNvSpPr/>
          <p:nvPr/>
        </p:nvSpPr>
        <p:spPr>
          <a:xfrm>
            <a:off x="-32400" y="-28700"/>
            <a:ext cx="92088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81"/>
          <p:cNvSpPr/>
          <p:nvPr/>
        </p:nvSpPr>
        <p:spPr>
          <a:xfrm rot="10800000">
            <a:off x="-79050" y="4606700"/>
            <a:ext cx="93021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81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 rot="-3699419">
            <a:off x="-1697087" y="-1354507"/>
            <a:ext cx="8621816" cy="6719964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715100" y="894950"/>
            <a:ext cx="40665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2"/>
          </p:nvPr>
        </p:nvSpPr>
        <p:spPr>
          <a:xfrm>
            <a:off x="715100" y="1690925"/>
            <a:ext cx="4066500" cy="12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BODY_1_1">
    <p:bg>
      <p:bgPr>
        <a:solidFill>
          <a:schemeClr val="dk2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2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37920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1" name="Google Shape;491;p82"/>
          <p:cNvSpPr txBox="1">
            <a:spLocks noGrp="1"/>
          </p:cNvSpPr>
          <p:nvPr>
            <p:ph type="body" idx="2"/>
          </p:nvPr>
        </p:nvSpPr>
        <p:spPr>
          <a:xfrm>
            <a:off x="4638775" y="1203425"/>
            <a:ext cx="3792000" cy="26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82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3"/>
          <p:cNvSpPr txBox="1">
            <a:spLocks noGrp="1"/>
          </p:cNvSpPr>
          <p:nvPr>
            <p:ph type="subTitle" idx="1"/>
          </p:nvPr>
        </p:nvSpPr>
        <p:spPr>
          <a:xfrm>
            <a:off x="710438" y="1819723"/>
            <a:ext cx="23145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5" name="Google Shape;495;p83"/>
          <p:cNvSpPr txBox="1">
            <a:spLocks noGrp="1"/>
          </p:cNvSpPr>
          <p:nvPr>
            <p:ph type="subTitle" idx="2"/>
          </p:nvPr>
        </p:nvSpPr>
        <p:spPr>
          <a:xfrm>
            <a:off x="710438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6" name="Google Shape;496;p83"/>
          <p:cNvSpPr txBox="1">
            <a:spLocks noGrp="1"/>
          </p:cNvSpPr>
          <p:nvPr>
            <p:ph type="subTitle" idx="3"/>
          </p:nvPr>
        </p:nvSpPr>
        <p:spPr>
          <a:xfrm>
            <a:off x="3414747" y="1819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7" name="Google Shape;497;p83"/>
          <p:cNvSpPr txBox="1">
            <a:spLocks noGrp="1"/>
          </p:cNvSpPr>
          <p:nvPr>
            <p:ph type="subTitle" idx="4"/>
          </p:nvPr>
        </p:nvSpPr>
        <p:spPr>
          <a:xfrm>
            <a:off x="3414744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8" name="Google Shape;498;p83"/>
          <p:cNvSpPr txBox="1">
            <a:spLocks noGrp="1"/>
          </p:cNvSpPr>
          <p:nvPr>
            <p:ph type="subTitle" idx="5"/>
          </p:nvPr>
        </p:nvSpPr>
        <p:spPr>
          <a:xfrm>
            <a:off x="6117622" y="1819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9" name="Google Shape;499;p83"/>
          <p:cNvSpPr txBox="1">
            <a:spLocks noGrp="1"/>
          </p:cNvSpPr>
          <p:nvPr>
            <p:ph type="subTitle" idx="6"/>
          </p:nvPr>
        </p:nvSpPr>
        <p:spPr>
          <a:xfrm>
            <a:off x="6116272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0" name="Google Shape;500;p83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83"/>
          <p:cNvSpPr/>
          <p:nvPr/>
        </p:nvSpPr>
        <p:spPr>
          <a:xfrm rot="10800000">
            <a:off x="100" y="4578000"/>
            <a:ext cx="91440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83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4"/>
          <p:cNvSpPr/>
          <p:nvPr/>
        </p:nvSpPr>
        <p:spPr>
          <a:xfrm>
            <a:off x="5980675" y="2016425"/>
            <a:ext cx="2450100" cy="25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84"/>
          <p:cNvSpPr/>
          <p:nvPr/>
        </p:nvSpPr>
        <p:spPr>
          <a:xfrm>
            <a:off x="3345600" y="2016425"/>
            <a:ext cx="2450100" cy="25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06" name="Google Shape;506;p84"/>
          <p:cNvSpPr/>
          <p:nvPr/>
        </p:nvSpPr>
        <p:spPr>
          <a:xfrm>
            <a:off x="710525" y="2016425"/>
            <a:ext cx="2450100" cy="25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07" name="Google Shape;507;p84"/>
          <p:cNvSpPr txBox="1">
            <a:spLocks noGrp="1"/>
          </p:cNvSpPr>
          <p:nvPr>
            <p:ph type="subTitle" idx="1"/>
          </p:nvPr>
        </p:nvSpPr>
        <p:spPr>
          <a:xfrm>
            <a:off x="778250" y="2587750"/>
            <a:ext cx="23145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8" name="Google Shape;508;p84"/>
          <p:cNvSpPr txBox="1">
            <a:spLocks noGrp="1"/>
          </p:cNvSpPr>
          <p:nvPr>
            <p:ph type="subTitle" idx="2"/>
          </p:nvPr>
        </p:nvSpPr>
        <p:spPr>
          <a:xfrm>
            <a:off x="778425" y="2999699"/>
            <a:ext cx="23145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9" name="Google Shape;509;p84"/>
          <p:cNvSpPr txBox="1">
            <a:spLocks noGrp="1"/>
          </p:cNvSpPr>
          <p:nvPr>
            <p:ph type="subTitle" idx="3"/>
          </p:nvPr>
        </p:nvSpPr>
        <p:spPr>
          <a:xfrm>
            <a:off x="3414748" y="2587750"/>
            <a:ext cx="23118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0" name="Google Shape;510;p84"/>
          <p:cNvSpPr txBox="1">
            <a:spLocks noGrp="1"/>
          </p:cNvSpPr>
          <p:nvPr>
            <p:ph type="subTitle" idx="4"/>
          </p:nvPr>
        </p:nvSpPr>
        <p:spPr>
          <a:xfrm>
            <a:off x="3414745" y="2999699"/>
            <a:ext cx="23145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1" name="Google Shape;511;p84"/>
          <p:cNvSpPr txBox="1">
            <a:spLocks noGrp="1"/>
          </p:cNvSpPr>
          <p:nvPr>
            <p:ph type="subTitle" idx="5"/>
          </p:nvPr>
        </p:nvSpPr>
        <p:spPr>
          <a:xfrm>
            <a:off x="6051100" y="2587750"/>
            <a:ext cx="23118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2" name="Google Shape;512;p84"/>
          <p:cNvSpPr txBox="1">
            <a:spLocks noGrp="1"/>
          </p:cNvSpPr>
          <p:nvPr>
            <p:ph type="subTitle" idx="6"/>
          </p:nvPr>
        </p:nvSpPr>
        <p:spPr>
          <a:xfrm>
            <a:off x="6051099" y="2999699"/>
            <a:ext cx="23145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3" name="Google Shape;513;p84"/>
          <p:cNvSpPr txBox="1">
            <a:spLocks noGrp="1"/>
          </p:cNvSpPr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8_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5"/>
          <p:cNvSpPr txBox="1">
            <a:spLocks noGrp="1"/>
          </p:cNvSpPr>
          <p:nvPr>
            <p:ph type="subTitle" idx="1"/>
          </p:nvPr>
        </p:nvSpPr>
        <p:spPr>
          <a:xfrm>
            <a:off x="2780375" y="1687175"/>
            <a:ext cx="18588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6" name="Google Shape;516;p85"/>
          <p:cNvSpPr txBox="1">
            <a:spLocks noGrp="1"/>
          </p:cNvSpPr>
          <p:nvPr>
            <p:ph type="subTitle" idx="2"/>
          </p:nvPr>
        </p:nvSpPr>
        <p:spPr>
          <a:xfrm>
            <a:off x="4739163" y="1615628"/>
            <a:ext cx="2314500" cy="5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7" name="Google Shape;517;p85"/>
          <p:cNvSpPr/>
          <p:nvPr/>
        </p:nvSpPr>
        <p:spPr>
          <a:xfrm>
            <a:off x="0" y="-22125"/>
            <a:ext cx="9162000" cy="5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85"/>
          <p:cNvSpPr/>
          <p:nvPr/>
        </p:nvSpPr>
        <p:spPr>
          <a:xfrm>
            <a:off x="0" y="4572000"/>
            <a:ext cx="9162000" cy="5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5"/>
          <p:cNvSpPr txBox="1">
            <a:spLocks noGrp="1"/>
          </p:cNvSpPr>
          <p:nvPr>
            <p:ph type="subTitle" idx="3"/>
          </p:nvPr>
        </p:nvSpPr>
        <p:spPr>
          <a:xfrm>
            <a:off x="2780375" y="3759850"/>
            <a:ext cx="18588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0" name="Google Shape;520;p85"/>
          <p:cNvSpPr txBox="1">
            <a:spLocks noGrp="1"/>
          </p:cNvSpPr>
          <p:nvPr>
            <p:ph type="subTitle" idx="4"/>
          </p:nvPr>
        </p:nvSpPr>
        <p:spPr>
          <a:xfrm>
            <a:off x="4739163" y="3688303"/>
            <a:ext cx="2314500" cy="5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1" name="Google Shape;521;p85"/>
          <p:cNvSpPr txBox="1">
            <a:spLocks noGrp="1"/>
          </p:cNvSpPr>
          <p:nvPr>
            <p:ph type="subTitle" idx="5"/>
          </p:nvPr>
        </p:nvSpPr>
        <p:spPr>
          <a:xfrm>
            <a:off x="2780375" y="2723513"/>
            <a:ext cx="18588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2" name="Google Shape;522;p85"/>
          <p:cNvSpPr txBox="1">
            <a:spLocks noGrp="1"/>
          </p:cNvSpPr>
          <p:nvPr>
            <p:ph type="subTitle" idx="6"/>
          </p:nvPr>
        </p:nvSpPr>
        <p:spPr>
          <a:xfrm>
            <a:off x="4739163" y="2651966"/>
            <a:ext cx="2314500" cy="5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3" name="Google Shape;523;p85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6"/>
          <p:cNvSpPr/>
          <p:nvPr/>
        </p:nvSpPr>
        <p:spPr>
          <a:xfrm>
            <a:off x="-100" y="3145988"/>
            <a:ext cx="9144000" cy="9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86"/>
          <p:cNvSpPr/>
          <p:nvPr/>
        </p:nvSpPr>
        <p:spPr>
          <a:xfrm>
            <a:off x="-100" y="1751338"/>
            <a:ext cx="9144000" cy="9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86"/>
          <p:cNvSpPr txBox="1">
            <a:spLocks noGrp="1"/>
          </p:cNvSpPr>
          <p:nvPr>
            <p:ph type="subTitle" idx="1"/>
          </p:nvPr>
        </p:nvSpPr>
        <p:spPr>
          <a:xfrm>
            <a:off x="1119675" y="2075938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86"/>
          <p:cNvSpPr txBox="1">
            <a:spLocks noGrp="1"/>
          </p:cNvSpPr>
          <p:nvPr>
            <p:ph type="subTitle" idx="2"/>
          </p:nvPr>
        </p:nvSpPr>
        <p:spPr>
          <a:xfrm>
            <a:off x="5157251" y="2075938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6"/>
          <p:cNvSpPr txBox="1">
            <a:spLocks noGrp="1"/>
          </p:cNvSpPr>
          <p:nvPr>
            <p:ph type="subTitle" idx="3"/>
          </p:nvPr>
        </p:nvSpPr>
        <p:spPr>
          <a:xfrm>
            <a:off x="1119675" y="34705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86"/>
          <p:cNvSpPr txBox="1">
            <a:spLocks noGrp="1"/>
          </p:cNvSpPr>
          <p:nvPr>
            <p:ph type="subTitle" idx="4"/>
          </p:nvPr>
        </p:nvSpPr>
        <p:spPr>
          <a:xfrm>
            <a:off x="5157251" y="34705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6"/>
          <p:cNvSpPr txBox="1">
            <a:spLocks noGrp="1"/>
          </p:cNvSpPr>
          <p:nvPr>
            <p:ph type="subTitle" idx="5"/>
          </p:nvPr>
        </p:nvSpPr>
        <p:spPr>
          <a:xfrm>
            <a:off x="1119650" y="1745638"/>
            <a:ext cx="2867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86"/>
          <p:cNvSpPr txBox="1">
            <a:spLocks noGrp="1"/>
          </p:cNvSpPr>
          <p:nvPr>
            <p:ph type="subTitle" idx="6"/>
          </p:nvPr>
        </p:nvSpPr>
        <p:spPr>
          <a:xfrm>
            <a:off x="1119650" y="3140325"/>
            <a:ext cx="2867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86"/>
          <p:cNvSpPr txBox="1">
            <a:spLocks noGrp="1"/>
          </p:cNvSpPr>
          <p:nvPr>
            <p:ph type="subTitle" idx="7"/>
          </p:nvPr>
        </p:nvSpPr>
        <p:spPr>
          <a:xfrm>
            <a:off x="5157250" y="1745638"/>
            <a:ext cx="2867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86"/>
          <p:cNvSpPr txBox="1">
            <a:spLocks noGrp="1"/>
          </p:cNvSpPr>
          <p:nvPr>
            <p:ph type="subTitle" idx="8"/>
          </p:nvPr>
        </p:nvSpPr>
        <p:spPr>
          <a:xfrm>
            <a:off x="5157250" y="3140325"/>
            <a:ext cx="2867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86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2">
    <p:bg>
      <p:bgPr>
        <a:solidFill>
          <a:schemeClr val="dk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7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87"/>
          <p:cNvSpPr txBox="1">
            <a:spLocks noGrp="1"/>
          </p:cNvSpPr>
          <p:nvPr>
            <p:ph type="subTitle" idx="1"/>
          </p:nvPr>
        </p:nvSpPr>
        <p:spPr>
          <a:xfrm>
            <a:off x="872400" y="21782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7"/>
          <p:cNvSpPr txBox="1">
            <a:spLocks noGrp="1"/>
          </p:cNvSpPr>
          <p:nvPr>
            <p:ph type="subTitle" idx="2"/>
          </p:nvPr>
        </p:nvSpPr>
        <p:spPr>
          <a:xfrm>
            <a:off x="3419271" y="21782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87"/>
          <p:cNvSpPr txBox="1">
            <a:spLocks noGrp="1"/>
          </p:cNvSpPr>
          <p:nvPr>
            <p:ph type="subTitle" idx="3"/>
          </p:nvPr>
        </p:nvSpPr>
        <p:spPr>
          <a:xfrm>
            <a:off x="2145838" y="35118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87"/>
          <p:cNvSpPr txBox="1">
            <a:spLocks noGrp="1"/>
          </p:cNvSpPr>
          <p:nvPr>
            <p:ph type="subTitle" idx="4"/>
          </p:nvPr>
        </p:nvSpPr>
        <p:spPr>
          <a:xfrm>
            <a:off x="4692709" y="35118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7"/>
          <p:cNvSpPr txBox="1">
            <a:spLocks noGrp="1"/>
          </p:cNvSpPr>
          <p:nvPr>
            <p:ph type="subTitle" idx="5"/>
          </p:nvPr>
        </p:nvSpPr>
        <p:spPr>
          <a:xfrm>
            <a:off x="5966150" y="21782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87"/>
          <p:cNvSpPr txBox="1">
            <a:spLocks noGrp="1"/>
          </p:cNvSpPr>
          <p:nvPr>
            <p:ph type="subTitle" idx="6"/>
          </p:nvPr>
        </p:nvSpPr>
        <p:spPr>
          <a:xfrm>
            <a:off x="872400" y="1878725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subTitle" idx="7"/>
          </p:nvPr>
        </p:nvSpPr>
        <p:spPr>
          <a:xfrm>
            <a:off x="3419275" y="1878725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87"/>
          <p:cNvSpPr txBox="1">
            <a:spLocks noGrp="1"/>
          </p:cNvSpPr>
          <p:nvPr>
            <p:ph type="subTitle" idx="8"/>
          </p:nvPr>
        </p:nvSpPr>
        <p:spPr>
          <a:xfrm>
            <a:off x="5966150" y="1878725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6" name="Google Shape;546;p87"/>
          <p:cNvSpPr txBox="1">
            <a:spLocks noGrp="1"/>
          </p:cNvSpPr>
          <p:nvPr>
            <p:ph type="subTitle" idx="9"/>
          </p:nvPr>
        </p:nvSpPr>
        <p:spPr>
          <a:xfrm>
            <a:off x="2145850" y="3212100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87"/>
          <p:cNvSpPr txBox="1">
            <a:spLocks noGrp="1"/>
          </p:cNvSpPr>
          <p:nvPr>
            <p:ph type="subTitle" idx="13"/>
          </p:nvPr>
        </p:nvSpPr>
        <p:spPr>
          <a:xfrm>
            <a:off x="4692700" y="3212100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87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8"/>
          <p:cNvSpPr/>
          <p:nvPr/>
        </p:nvSpPr>
        <p:spPr>
          <a:xfrm>
            <a:off x="3328950" y="3221536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88"/>
          <p:cNvSpPr/>
          <p:nvPr/>
        </p:nvSpPr>
        <p:spPr>
          <a:xfrm>
            <a:off x="5944675" y="3221536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88"/>
          <p:cNvSpPr/>
          <p:nvPr/>
        </p:nvSpPr>
        <p:spPr>
          <a:xfrm>
            <a:off x="713225" y="3221536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88"/>
          <p:cNvSpPr/>
          <p:nvPr/>
        </p:nvSpPr>
        <p:spPr>
          <a:xfrm>
            <a:off x="3328950" y="1658400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88"/>
          <p:cNvSpPr/>
          <p:nvPr/>
        </p:nvSpPr>
        <p:spPr>
          <a:xfrm>
            <a:off x="5944675" y="1658400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88"/>
          <p:cNvSpPr/>
          <p:nvPr/>
        </p:nvSpPr>
        <p:spPr>
          <a:xfrm>
            <a:off x="713225" y="1658400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88"/>
          <p:cNvSpPr txBox="1">
            <a:spLocks noGrp="1"/>
          </p:cNvSpPr>
          <p:nvPr>
            <p:ph type="subTitle" idx="1"/>
          </p:nvPr>
        </p:nvSpPr>
        <p:spPr>
          <a:xfrm>
            <a:off x="713225" y="1852939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8"/>
          <p:cNvSpPr txBox="1">
            <a:spLocks noGrp="1"/>
          </p:cNvSpPr>
          <p:nvPr>
            <p:ph type="subTitle" idx="2"/>
          </p:nvPr>
        </p:nvSpPr>
        <p:spPr>
          <a:xfrm>
            <a:off x="713225" y="2258539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8" name="Google Shape;558;p88"/>
          <p:cNvSpPr txBox="1">
            <a:spLocks noGrp="1"/>
          </p:cNvSpPr>
          <p:nvPr>
            <p:ph type="subTitle" idx="3"/>
          </p:nvPr>
        </p:nvSpPr>
        <p:spPr>
          <a:xfrm>
            <a:off x="3328950" y="1852939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8"/>
          <p:cNvSpPr txBox="1">
            <a:spLocks noGrp="1"/>
          </p:cNvSpPr>
          <p:nvPr>
            <p:ph type="subTitle" idx="4"/>
          </p:nvPr>
        </p:nvSpPr>
        <p:spPr>
          <a:xfrm>
            <a:off x="3328950" y="2258539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60" name="Google Shape;560;p88"/>
          <p:cNvSpPr txBox="1">
            <a:spLocks noGrp="1"/>
          </p:cNvSpPr>
          <p:nvPr>
            <p:ph type="subTitle" idx="5"/>
          </p:nvPr>
        </p:nvSpPr>
        <p:spPr>
          <a:xfrm>
            <a:off x="5944675" y="1852939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88"/>
          <p:cNvSpPr txBox="1">
            <a:spLocks noGrp="1"/>
          </p:cNvSpPr>
          <p:nvPr>
            <p:ph type="subTitle" idx="6"/>
          </p:nvPr>
        </p:nvSpPr>
        <p:spPr>
          <a:xfrm>
            <a:off x="5944675" y="2258539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62" name="Google Shape;562;p88"/>
          <p:cNvSpPr txBox="1">
            <a:spLocks noGrp="1"/>
          </p:cNvSpPr>
          <p:nvPr>
            <p:ph type="subTitle" idx="7"/>
          </p:nvPr>
        </p:nvSpPr>
        <p:spPr>
          <a:xfrm>
            <a:off x="713225" y="3416075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88"/>
          <p:cNvSpPr txBox="1">
            <a:spLocks noGrp="1"/>
          </p:cNvSpPr>
          <p:nvPr>
            <p:ph type="subTitle" idx="8"/>
          </p:nvPr>
        </p:nvSpPr>
        <p:spPr>
          <a:xfrm>
            <a:off x="713225" y="3821675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64" name="Google Shape;564;p88"/>
          <p:cNvSpPr txBox="1">
            <a:spLocks noGrp="1"/>
          </p:cNvSpPr>
          <p:nvPr>
            <p:ph type="subTitle" idx="9"/>
          </p:nvPr>
        </p:nvSpPr>
        <p:spPr>
          <a:xfrm>
            <a:off x="3328950" y="3416075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88"/>
          <p:cNvSpPr txBox="1">
            <a:spLocks noGrp="1"/>
          </p:cNvSpPr>
          <p:nvPr>
            <p:ph type="subTitle" idx="13"/>
          </p:nvPr>
        </p:nvSpPr>
        <p:spPr>
          <a:xfrm>
            <a:off x="3328950" y="3821675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66" name="Google Shape;566;p88"/>
          <p:cNvSpPr txBox="1">
            <a:spLocks noGrp="1"/>
          </p:cNvSpPr>
          <p:nvPr>
            <p:ph type="subTitle" idx="14"/>
          </p:nvPr>
        </p:nvSpPr>
        <p:spPr>
          <a:xfrm>
            <a:off x="5944675" y="3416075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88"/>
          <p:cNvSpPr txBox="1">
            <a:spLocks noGrp="1"/>
          </p:cNvSpPr>
          <p:nvPr>
            <p:ph type="subTitle" idx="15"/>
          </p:nvPr>
        </p:nvSpPr>
        <p:spPr>
          <a:xfrm>
            <a:off x="5944675" y="3821675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68" name="Google Shape;568;p88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9"/>
          <p:cNvSpPr txBox="1">
            <a:spLocks noGrp="1"/>
          </p:cNvSpPr>
          <p:nvPr>
            <p:ph type="subTitle" idx="1"/>
          </p:nvPr>
        </p:nvSpPr>
        <p:spPr>
          <a:xfrm>
            <a:off x="3581207" y="1678400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1" name="Google Shape;571;p89"/>
          <p:cNvSpPr txBox="1">
            <a:spLocks noGrp="1"/>
          </p:cNvSpPr>
          <p:nvPr>
            <p:ph type="subTitle" idx="2"/>
          </p:nvPr>
        </p:nvSpPr>
        <p:spPr>
          <a:xfrm>
            <a:off x="6060025" y="1589600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2" name="Google Shape;572;p89"/>
          <p:cNvSpPr txBox="1">
            <a:spLocks noGrp="1"/>
          </p:cNvSpPr>
          <p:nvPr>
            <p:ph type="subTitle" idx="3"/>
          </p:nvPr>
        </p:nvSpPr>
        <p:spPr>
          <a:xfrm>
            <a:off x="3581207" y="2163725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3" name="Google Shape;573;p89"/>
          <p:cNvSpPr txBox="1">
            <a:spLocks noGrp="1"/>
          </p:cNvSpPr>
          <p:nvPr>
            <p:ph type="subTitle" idx="4"/>
          </p:nvPr>
        </p:nvSpPr>
        <p:spPr>
          <a:xfrm>
            <a:off x="713375" y="2074925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4" name="Google Shape;574;p89"/>
          <p:cNvSpPr txBox="1">
            <a:spLocks noGrp="1"/>
          </p:cNvSpPr>
          <p:nvPr>
            <p:ph type="subTitle" idx="5"/>
          </p:nvPr>
        </p:nvSpPr>
        <p:spPr>
          <a:xfrm>
            <a:off x="3581207" y="2649050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89"/>
          <p:cNvSpPr txBox="1">
            <a:spLocks noGrp="1"/>
          </p:cNvSpPr>
          <p:nvPr>
            <p:ph type="subTitle" idx="6"/>
          </p:nvPr>
        </p:nvSpPr>
        <p:spPr>
          <a:xfrm>
            <a:off x="6060025" y="2560250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6" name="Google Shape;576;p89"/>
          <p:cNvSpPr txBox="1">
            <a:spLocks noGrp="1"/>
          </p:cNvSpPr>
          <p:nvPr>
            <p:ph type="subTitle" idx="7"/>
          </p:nvPr>
        </p:nvSpPr>
        <p:spPr>
          <a:xfrm>
            <a:off x="3581207" y="3134375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89"/>
          <p:cNvSpPr txBox="1">
            <a:spLocks noGrp="1"/>
          </p:cNvSpPr>
          <p:nvPr>
            <p:ph type="subTitle" idx="8"/>
          </p:nvPr>
        </p:nvSpPr>
        <p:spPr>
          <a:xfrm>
            <a:off x="713375" y="3045575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8" name="Google Shape;578;p89"/>
          <p:cNvSpPr txBox="1">
            <a:spLocks noGrp="1"/>
          </p:cNvSpPr>
          <p:nvPr>
            <p:ph type="subTitle" idx="9"/>
          </p:nvPr>
        </p:nvSpPr>
        <p:spPr>
          <a:xfrm>
            <a:off x="3581207" y="3619700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89"/>
          <p:cNvSpPr txBox="1">
            <a:spLocks noGrp="1"/>
          </p:cNvSpPr>
          <p:nvPr>
            <p:ph type="subTitle" idx="13"/>
          </p:nvPr>
        </p:nvSpPr>
        <p:spPr>
          <a:xfrm>
            <a:off x="6060025" y="3530900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0" name="Google Shape;580;p89"/>
          <p:cNvSpPr txBox="1">
            <a:spLocks noGrp="1"/>
          </p:cNvSpPr>
          <p:nvPr>
            <p:ph type="subTitle" idx="14"/>
          </p:nvPr>
        </p:nvSpPr>
        <p:spPr>
          <a:xfrm>
            <a:off x="3581188" y="4105025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89"/>
          <p:cNvSpPr txBox="1">
            <a:spLocks noGrp="1"/>
          </p:cNvSpPr>
          <p:nvPr>
            <p:ph type="subTitle" idx="15"/>
          </p:nvPr>
        </p:nvSpPr>
        <p:spPr>
          <a:xfrm>
            <a:off x="713375" y="4016225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2" name="Google Shape;582;p89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3" name="Google Shape;583;p89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0"/>
          <p:cNvSpPr/>
          <p:nvPr/>
        </p:nvSpPr>
        <p:spPr>
          <a:xfrm>
            <a:off x="2275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90"/>
          <p:cNvSpPr/>
          <p:nvPr/>
        </p:nvSpPr>
        <p:spPr>
          <a:xfrm>
            <a:off x="5896500" y="-6400"/>
            <a:ext cx="3247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90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90"/>
          <p:cNvSpPr txBox="1">
            <a:spLocks noGrp="1"/>
          </p:cNvSpPr>
          <p:nvPr>
            <p:ph type="title" hasCustomPrompt="1"/>
          </p:nvPr>
        </p:nvSpPr>
        <p:spPr>
          <a:xfrm>
            <a:off x="1493150" y="2113225"/>
            <a:ext cx="29640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10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589" name="Google Shape;589;p90"/>
          <p:cNvSpPr txBox="1">
            <a:spLocks noGrp="1"/>
          </p:cNvSpPr>
          <p:nvPr>
            <p:ph type="subTitle" idx="1"/>
          </p:nvPr>
        </p:nvSpPr>
        <p:spPr>
          <a:xfrm>
            <a:off x="1493300" y="3521975"/>
            <a:ext cx="29640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90"/>
          <p:cNvSpPr txBox="1">
            <a:spLocks noGrp="1"/>
          </p:cNvSpPr>
          <p:nvPr>
            <p:ph type="title" idx="2" hasCustomPrompt="1"/>
          </p:nvPr>
        </p:nvSpPr>
        <p:spPr>
          <a:xfrm>
            <a:off x="4686675" y="2113225"/>
            <a:ext cx="29640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10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90"/>
          <p:cNvSpPr txBox="1">
            <a:spLocks noGrp="1"/>
          </p:cNvSpPr>
          <p:nvPr>
            <p:ph type="subTitle" idx="3"/>
          </p:nvPr>
        </p:nvSpPr>
        <p:spPr>
          <a:xfrm>
            <a:off x="4686825" y="3521975"/>
            <a:ext cx="29640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90"/>
          <p:cNvSpPr txBox="1">
            <a:spLocks noGrp="1"/>
          </p:cNvSpPr>
          <p:nvPr>
            <p:ph type="title" idx="4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7_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1"/>
          <p:cNvSpPr txBox="1">
            <a:spLocks noGrp="1"/>
          </p:cNvSpPr>
          <p:nvPr>
            <p:ph type="subTitle" idx="1"/>
          </p:nvPr>
        </p:nvSpPr>
        <p:spPr>
          <a:xfrm>
            <a:off x="2088025" y="1318738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5" name="Google Shape;595;p91"/>
          <p:cNvSpPr txBox="1">
            <a:spLocks noGrp="1"/>
          </p:cNvSpPr>
          <p:nvPr>
            <p:ph type="subTitle" idx="2"/>
          </p:nvPr>
        </p:nvSpPr>
        <p:spPr>
          <a:xfrm>
            <a:off x="3002425" y="2753213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6" name="Google Shape;596;p91"/>
          <p:cNvSpPr txBox="1">
            <a:spLocks noGrp="1"/>
          </p:cNvSpPr>
          <p:nvPr>
            <p:ph type="subTitle" idx="3"/>
          </p:nvPr>
        </p:nvSpPr>
        <p:spPr>
          <a:xfrm>
            <a:off x="3916825" y="4187675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7" name="Google Shape;597;p91"/>
          <p:cNvSpPr/>
          <p:nvPr/>
        </p:nvSpPr>
        <p:spPr>
          <a:xfrm>
            <a:off x="0" y="0"/>
            <a:ext cx="1593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91"/>
          <p:cNvSpPr txBox="1">
            <a:spLocks noGrp="1"/>
          </p:cNvSpPr>
          <p:nvPr>
            <p:ph type="title" hasCustomPrompt="1"/>
          </p:nvPr>
        </p:nvSpPr>
        <p:spPr>
          <a:xfrm>
            <a:off x="2088025" y="601525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599" name="Google Shape;599;p91"/>
          <p:cNvSpPr txBox="1">
            <a:spLocks noGrp="1"/>
          </p:cNvSpPr>
          <p:nvPr>
            <p:ph type="title" idx="4" hasCustomPrompt="1"/>
          </p:nvPr>
        </p:nvSpPr>
        <p:spPr>
          <a:xfrm>
            <a:off x="3002425" y="2035913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91"/>
          <p:cNvSpPr txBox="1">
            <a:spLocks noGrp="1"/>
          </p:cNvSpPr>
          <p:nvPr>
            <p:ph type="title" idx="5" hasCustomPrompt="1"/>
          </p:nvPr>
        </p:nvSpPr>
        <p:spPr>
          <a:xfrm>
            <a:off x="3916825" y="3470375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 rot="10799942" flipH="1">
            <a:off x="-144703" y="2613951"/>
            <a:ext cx="9536346" cy="529291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724900" y="3657600"/>
            <a:ext cx="7704000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7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2"/>
          <p:cNvSpPr/>
          <p:nvPr/>
        </p:nvSpPr>
        <p:spPr>
          <a:xfrm>
            <a:off x="3233275" y="0"/>
            <a:ext cx="591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92"/>
          <p:cNvSpPr/>
          <p:nvPr/>
        </p:nvSpPr>
        <p:spPr>
          <a:xfrm>
            <a:off x="0" y="571500"/>
            <a:ext cx="65223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92"/>
          <p:cNvSpPr txBox="1">
            <a:spLocks noGrp="1"/>
          </p:cNvSpPr>
          <p:nvPr>
            <p:ph type="title" hasCustomPrompt="1"/>
          </p:nvPr>
        </p:nvSpPr>
        <p:spPr>
          <a:xfrm>
            <a:off x="713225" y="1739563"/>
            <a:ext cx="5465400" cy="12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605" name="Google Shape;605;p92"/>
          <p:cNvSpPr txBox="1">
            <a:spLocks noGrp="1"/>
          </p:cNvSpPr>
          <p:nvPr>
            <p:ph type="subTitle" idx="1"/>
          </p:nvPr>
        </p:nvSpPr>
        <p:spPr>
          <a:xfrm>
            <a:off x="1366225" y="2997688"/>
            <a:ext cx="41595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0_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3"/>
          <p:cNvSpPr txBox="1">
            <a:spLocks noGrp="1"/>
          </p:cNvSpPr>
          <p:nvPr>
            <p:ph type="subTitle" idx="1"/>
          </p:nvPr>
        </p:nvSpPr>
        <p:spPr>
          <a:xfrm>
            <a:off x="5872226" y="1130950"/>
            <a:ext cx="255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8" name="Google Shape;608;p93"/>
          <p:cNvSpPr txBox="1">
            <a:spLocks noGrp="1"/>
          </p:cNvSpPr>
          <p:nvPr>
            <p:ph type="subTitle" idx="2"/>
          </p:nvPr>
        </p:nvSpPr>
        <p:spPr>
          <a:xfrm>
            <a:off x="5872226" y="3701950"/>
            <a:ext cx="255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9" name="Google Shape;609;p93"/>
          <p:cNvSpPr txBox="1">
            <a:spLocks noGrp="1"/>
          </p:cNvSpPr>
          <p:nvPr>
            <p:ph type="subTitle" idx="3"/>
          </p:nvPr>
        </p:nvSpPr>
        <p:spPr>
          <a:xfrm>
            <a:off x="5872226" y="2416450"/>
            <a:ext cx="255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0" name="Google Shape;610;p93"/>
          <p:cNvSpPr txBox="1">
            <a:spLocks noGrp="1"/>
          </p:cNvSpPr>
          <p:nvPr>
            <p:ph type="title" hasCustomPrompt="1"/>
          </p:nvPr>
        </p:nvSpPr>
        <p:spPr>
          <a:xfrm>
            <a:off x="3421825" y="571500"/>
            <a:ext cx="23160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611" name="Google Shape;611;p93"/>
          <p:cNvSpPr txBox="1">
            <a:spLocks noGrp="1"/>
          </p:cNvSpPr>
          <p:nvPr>
            <p:ph type="title" idx="4" hasCustomPrompt="1"/>
          </p:nvPr>
        </p:nvSpPr>
        <p:spPr>
          <a:xfrm>
            <a:off x="3421825" y="1857000"/>
            <a:ext cx="23160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93"/>
          <p:cNvSpPr txBox="1">
            <a:spLocks noGrp="1"/>
          </p:cNvSpPr>
          <p:nvPr>
            <p:ph type="title" idx="5" hasCustomPrompt="1"/>
          </p:nvPr>
        </p:nvSpPr>
        <p:spPr>
          <a:xfrm>
            <a:off x="3421825" y="3142500"/>
            <a:ext cx="23160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93"/>
          <p:cNvSpPr/>
          <p:nvPr/>
        </p:nvSpPr>
        <p:spPr>
          <a:xfrm>
            <a:off x="-9100" y="0"/>
            <a:ext cx="3242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4">
  <p:cSld name="TITLE_AND_TWO_COLUMNS_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4"/>
          <p:cNvSpPr/>
          <p:nvPr/>
        </p:nvSpPr>
        <p:spPr>
          <a:xfrm>
            <a:off x="0" y="-22125"/>
            <a:ext cx="9162000" cy="5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94"/>
          <p:cNvSpPr/>
          <p:nvPr/>
        </p:nvSpPr>
        <p:spPr>
          <a:xfrm>
            <a:off x="0" y="-35875"/>
            <a:ext cx="7152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94"/>
          <p:cNvSpPr/>
          <p:nvPr/>
        </p:nvSpPr>
        <p:spPr>
          <a:xfrm>
            <a:off x="8428800" y="-18000"/>
            <a:ext cx="7152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94"/>
          <p:cNvSpPr txBox="1">
            <a:spLocks noGrp="1"/>
          </p:cNvSpPr>
          <p:nvPr>
            <p:ph type="subTitle" idx="1"/>
          </p:nvPr>
        </p:nvSpPr>
        <p:spPr>
          <a:xfrm>
            <a:off x="715125" y="4002275"/>
            <a:ext cx="2265600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94"/>
          <p:cNvSpPr txBox="1">
            <a:spLocks noGrp="1"/>
          </p:cNvSpPr>
          <p:nvPr>
            <p:ph type="subTitle" idx="2"/>
          </p:nvPr>
        </p:nvSpPr>
        <p:spPr>
          <a:xfrm>
            <a:off x="3152788" y="4002275"/>
            <a:ext cx="2265600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94"/>
          <p:cNvSpPr txBox="1">
            <a:spLocks noGrp="1"/>
          </p:cNvSpPr>
          <p:nvPr>
            <p:ph type="title" hasCustomPrompt="1"/>
          </p:nvPr>
        </p:nvSpPr>
        <p:spPr>
          <a:xfrm>
            <a:off x="977775" y="1923282"/>
            <a:ext cx="1740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621" name="Google Shape;621;p94"/>
          <p:cNvSpPr txBox="1">
            <a:spLocks noGrp="1"/>
          </p:cNvSpPr>
          <p:nvPr>
            <p:ph type="title" idx="3" hasCustomPrompt="1"/>
          </p:nvPr>
        </p:nvSpPr>
        <p:spPr>
          <a:xfrm>
            <a:off x="3415413" y="1923282"/>
            <a:ext cx="1740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94"/>
          <p:cNvSpPr txBox="1">
            <a:spLocks noGrp="1"/>
          </p:cNvSpPr>
          <p:nvPr>
            <p:ph type="subTitle" idx="4"/>
          </p:nvPr>
        </p:nvSpPr>
        <p:spPr>
          <a:xfrm>
            <a:off x="715125" y="1393500"/>
            <a:ext cx="22656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94"/>
          <p:cNvSpPr txBox="1">
            <a:spLocks noGrp="1"/>
          </p:cNvSpPr>
          <p:nvPr>
            <p:ph type="subTitle" idx="5"/>
          </p:nvPr>
        </p:nvSpPr>
        <p:spPr>
          <a:xfrm>
            <a:off x="3152788" y="1393500"/>
            <a:ext cx="22656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94"/>
          <p:cNvSpPr txBox="1">
            <a:spLocks noGrp="1"/>
          </p:cNvSpPr>
          <p:nvPr>
            <p:ph type="title" idx="6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5">
  <p:cSld name="BIG_NUMBER_1">
    <p:bg>
      <p:bgPr>
        <a:solidFill>
          <a:schemeClr val="dk2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95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95"/>
          <p:cNvSpPr txBox="1">
            <a:spLocks noGrp="1"/>
          </p:cNvSpPr>
          <p:nvPr>
            <p:ph type="title" hasCustomPrompt="1"/>
          </p:nvPr>
        </p:nvSpPr>
        <p:spPr>
          <a:xfrm>
            <a:off x="4905202" y="1543250"/>
            <a:ext cx="31947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628" name="Google Shape;628;p95"/>
          <p:cNvSpPr txBox="1">
            <a:spLocks noGrp="1"/>
          </p:cNvSpPr>
          <p:nvPr>
            <p:ph type="subTitle" idx="1"/>
          </p:nvPr>
        </p:nvSpPr>
        <p:spPr>
          <a:xfrm>
            <a:off x="4905200" y="3032050"/>
            <a:ext cx="31947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bg>
      <p:bgPr>
        <a:solidFill>
          <a:schemeClr val="dk2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6"/>
          <p:cNvSpPr txBox="1">
            <a:spLocks noGrp="1"/>
          </p:cNvSpPr>
          <p:nvPr>
            <p:ph type="subTitle" idx="1"/>
          </p:nvPr>
        </p:nvSpPr>
        <p:spPr>
          <a:xfrm>
            <a:off x="713225" y="25767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96"/>
          <p:cNvSpPr txBox="1"/>
          <p:nvPr/>
        </p:nvSpPr>
        <p:spPr>
          <a:xfrm>
            <a:off x="5060875" y="3721805"/>
            <a:ext cx="33699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96"/>
          <p:cNvSpPr txBox="1">
            <a:spLocks noGrp="1"/>
          </p:cNvSpPr>
          <p:nvPr>
            <p:ph type="title"/>
          </p:nvPr>
        </p:nvSpPr>
        <p:spPr>
          <a:xfrm>
            <a:off x="713225" y="13575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Playfair Display"/>
              <a:buNone/>
              <a:defRPr sz="7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2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7"/>
          <p:cNvSpPr/>
          <p:nvPr/>
        </p:nvSpPr>
        <p:spPr>
          <a:xfrm>
            <a:off x="0" y="0"/>
            <a:ext cx="246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97"/>
          <p:cNvSpPr/>
          <p:nvPr/>
        </p:nvSpPr>
        <p:spPr>
          <a:xfrm flipH="1">
            <a:off x="2326200" y="1459050"/>
            <a:ext cx="6817800" cy="222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8"/>
          <p:cNvSpPr/>
          <p:nvPr/>
        </p:nvSpPr>
        <p:spPr>
          <a:xfrm flipH="1">
            <a:off x="177" y="0"/>
            <a:ext cx="4846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98"/>
          <p:cNvSpPr/>
          <p:nvPr/>
        </p:nvSpPr>
        <p:spPr>
          <a:xfrm flipH="1">
            <a:off x="8406475" y="0"/>
            <a:ext cx="737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slideLayout" Target="../slideLayouts/slideLayout92.xml"/><Relationship Id="rId50" Type="http://schemas.openxmlformats.org/officeDocument/2006/relationships/slideLayout" Target="../slideLayouts/slideLayout95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slideLayout" Target="../slideLayouts/slideLayout93.xml"/><Relationship Id="rId8" Type="http://schemas.openxmlformats.org/officeDocument/2006/relationships/slideLayout" Target="../slideLayouts/slideLayout53.xml"/><Relationship Id="rId51" Type="http://schemas.openxmlformats.org/officeDocument/2006/relationships/slideLayout" Target="../slideLayouts/slideLayout96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layfair Display"/>
              <a:buNone/>
              <a:defRPr sz="2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7"/>
          <p:cNvSpPr txBox="1">
            <a:spLocks noGrp="1"/>
          </p:cNvSpPr>
          <p:nvPr>
            <p:ph type="body" idx="1"/>
          </p:nvPr>
        </p:nvSpPr>
        <p:spPr>
          <a:xfrm>
            <a:off x="713225" y="1183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.collegeboard.org/sat/registration/dates-deadlin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floridashines.org/go-to-college-explore-colleges-universities" TargetMode="External"/><Relationship Id="rId4" Type="http://schemas.openxmlformats.org/officeDocument/2006/relationships/hyperlink" Target="https://www.act.org/content/act/en/products-and-services/the-act/registratio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brightfutures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studentaid.gov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app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act.org/content/act/en/products-and-services/the-act/registration.html#test-dates" TargetMode="External"/><Relationship Id="rId5" Type="http://schemas.openxmlformats.org/officeDocument/2006/relationships/hyperlink" Target="https://satsuite.collegeboard.org/sat/registration/dates-deadlines" TargetMode="External"/><Relationship Id="rId4" Type="http://schemas.openxmlformats.org/officeDocument/2006/relationships/hyperlink" Target="https://www.commonapp.org/explor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doe.org/schools/higher-ed/fl-college-system/student-services/financial-aid.s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studentaid.gov/" TargetMode="External"/><Relationship Id="rId4" Type="http://schemas.openxmlformats.org/officeDocument/2006/relationships/hyperlink" Target="https://www.floridastudentfinancialaidsg.org/PDF/factsheets/FIS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brightfuture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.collegeboard.org/s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act.org/content/act/en-florid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shines.org/go-to-college-explore-colleges-universiti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raydass.com/" TargetMode="External"/><Relationship Id="rId4" Type="http://schemas.openxmlformats.org/officeDocument/2006/relationships/hyperlink" Target="https://www.bestcolleges.com/blog/free-sat-prep-re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900" y="1859150"/>
            <a:ext cx="3856207" cy="28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99"/>
          <p:cNvSpPr txBox="1"/>
          <p:nvPr/>
        </p:nvSpPr>
        <p:spPr>
          <a:xfrm>
            <a:off x="1470300" y="515325"/>
            <a:ext cx="62034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E2A47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College Checklist</a:t>
            </a:r>
            <a:endParaRPr sz="3600">
              <a:solidFill>
                <a:srgbClr val="0E2A47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08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Summer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14" name="Google Shape;714;p108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Find a summer job! A steady Summer job can offer valuable work experience, allows you to network, and will help you along your path to college and a successful career.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 a challenging 11th grade course load. 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9"/>
          <p:cNvSpPr txBox="1">
            <a:spLocks noGrp="1"/>
          </p:cNvSpPr>
          <p:nvPr>
            <p:ph type="subTitle" idx="1"/>
          </p:nvPr>
        </p:nvSpPr>
        <p:spPr>
          <a:xfrm>
            <a:off x="734550" y="1690925"/>
            <a:ext cx="48561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Junior </a:t>
            </a:r>
            <a:endParaRPr sz="5800"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20" name="Google Shape;720;p109"/>
          <p:cNvSpPr txBox="1">
            <a:spLocks noGrp="1"/>
          </p:cNvSpPr>
          <p:nvPr>
            <p:ph type="subTitle" idx="2"/>
          </p:nvPr>
        </p:nvSpPr>
        <p:spPr>
          <a:xfrm>
            <a:off x="734550" y="2486900"/>
            <a:ext cx="173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layfair Display"/>
                <a:ea typeface="Playfair Display"/>
                <a:cs typeface="Playfair Display"/>
                <a:sym typeface="Playfair Display"/>
              </a:rPr>
              <a:t>Select</a:t>
            </a:r>
            <a:endParaRPr sz="3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21" name="Google Shape;721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900" y="1690925"/>
            <a:ext cx="2287701" cy="16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10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Fall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27" name="Google Shape;727;p110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➢"/>
            </a:pP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Continue to stay on track in your classes. Build up that GPA!</a:t>
            </a: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➢"/>
            </a:pP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the PSAT.</a:t>
            </a:r>
          </a:p>
          <a:p>
            <a:pPr marL="285750" lvl="0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➢"/>
            </a:pP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➢"/>
            </a:pP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Schedule and take the </a:t>
            </a: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SAT</a:t>
            </a: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and </a:t>
            </a: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ACT</a:t>
            </a: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 </a:t>
            </a: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28650" lvl="2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■"/>
            </a:pP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 the dates and locations of the SAT, ACT and other tests you might be planning to take, and put them on your calendar. College / School Codes!</a:t>
            </a: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➢"/>
            </a:pP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Start building a balanced list of your top five colleges. The </a:t>
            </a:r>
            <a:r>
              <a:rPr lang="en" sz="1250" u="sng" dirty="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and University Profiles tool </a:t>
            </a: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lists the admission requirements, deadlines, and other important information about each public college and university in Florida.</a:t>
            </a: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28650" lvl="2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■"/>
            </a:pP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Safety colleges are institutions where your GPA, test scores, and class rank are above the average range of the most recently admitted freshman class.</a:t>
            </a: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28650" lvl="2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■"/>
            </a:pP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Target colleges are institutions where your GPA, test scores, and class rank fall within the average range of the most recently admitted freshman class.</a:t>
            </a: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28650" lvl="2" indent="-3079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50"/>
              <a:buFont typeface="Playfair Display"/>
              <a:buChar char="■"/>
            </a:pPr>
            <a:r>
              <a:rPr lang="en" sz="12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Reach colleges are institutions where your GPA, test scores, and class rank fall at the lower end of, or below, the average range of the most recently admitted freshman class.</a:t>
            </a:r>
            <a:endParaRPr sz="12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F608-0E6F-BE30-B85B-BE9419A8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C4DCA-03D9-4EBB-4D72-C91EC0549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GPA 3.3</a:t>
            </a:r>
          </a:p>
          <a:p>
            <a:r>
              <a:rPr lang="en-US" dirty="0"/>
              <a:t>SAT 1240-1370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B7D3A8-A819-60CD-627D-10A72B7FBC0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UCF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16470D-353B-9757-5953-6453673DFBC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US" dirty="0"/>
              <a:t>GPA 4.1-4.5</a:t>
            </a:r>
          </a:p>
          <a:p>
            <a:r>
              <a:rPr lang="en-US" dirty="0"/>
              <a:t>SAT 1270-1390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7BA4DF-302F-F712-C800-120AE38B397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FSU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D46747D-C0E9-7FDB-D552-C2C92DD759A9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 dirty="0"/>
              <a:t>GPA 4.2-4.4</a:t>
            </a:r>
          </a:p>
          <a:p>
            <a:r>
              <a:rPr lang="en-US" dirty="0"/>
              <a:t>SAT 1310-1430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E5E100-49FB-2889-D1D2-39A2EB01A690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UF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5AE7B53-FD50-EB22-4F93-9A8BB55E7707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r>
              <a:rPr lang="en-US" dirty="0"/>
              <a:t>GPA 4.4-4.6</a:t>
            </a:r>
          </a:p>
          <a:p>
            <a:r>
              <a:rPr lang="en-US" dirty="0"/>
              <a:t>SAT 1350-1490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34027C-E381-6979-476B-EB95D47FE3F1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/>
              <a:t>Florida</a:t>
            </a:r>
          </a:p>
        </p:txBody>
      </p:sp>
    </p:spTree>
    <p:extLst>
      <p:ext uri="{BB962C8B-B14F-4D97-AF65-F5344CB8AC3E}">
        <p14:creationId xmlns:p14="http://schemas.microsoft.com/office/powerpoint/2010/main" val="159365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1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Spring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33" name="Google Shape;733;p111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Search for scholarships.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Build community service hours needed for</a:t>
            </a:r>
            <a:r>
              <a:rPr lang="en" sz="1450" u="sng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Bright Futures Scholarships. </a:t>
            </a: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Contact the individuals from whom you plan to request letters of recommendation.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 college visits.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Organize financial aid information.</a:t>
            </a: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Start college application essays.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2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Summer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39" name="Google Shape;739;p112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Stay involved in extracurricular activities, and seek out leadership roles in your community that will look good to colleges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Start communicating with admissions officers and recruiters at colleges on your list. 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Begin researching early admission deadlines! Generally, colleges set early admission deadlines in November and December, but some colleges have deadlines as early as mid-October.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13"/>
          <p:cNvSpPr txBox="1">
            <a:spLocks noGrp="1"/>
          </p:cNvSpPr>
          <p:nvPr>
            <p:ph type="subTitle" idx="1"/>
          </p:nvPr>
        </p:nvSpPr>
        <p:spPr>
          <a:xfrm>
            <a:off x="734550" y="1690925"/>
            <a:ext cx="48561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Senior </a:t>
            </a:r>
            <a:endParaRPr sz="5800"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45" name="Google Shape;745;p113"/>
          <p:cNvSpPr txBox="1">
            <a:spLocks noGrp="1"/>
          </p:cNvSpPr>
          <p:nvPr>
            <p:ph type="subTitle" idx="2"/>
          </p:nvPr>
        </p:nvSpPr>
        <p:spPr>
          <a:xfrm>
            <a:off x="734550" y="2486900"/>
            <a:ext cx="173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layfair Display"/>
                <a:ea typeface="Playfair Display"/>
                <a:cs typeface="Playfair Display"/>
                <a:sym typeface="Playfair Display"/>
              </a:rPr>
              <a:t>Achieve</a:t>
            </a:r>
            <a:endParaRPr sz="3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46" name="Google Shape;74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900" y="1690925"/>
            <a:ext cx="2287701" cy="16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4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Fall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52" name="Google Shape;752;p114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Check requirements and deadlines for the colleges of your choice.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Consider creating a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CommonApp</a:t>
            </a: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account. → The CommonApp makes it easy to apply to multiple colleges using one application. 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450"/>
              <a:buFont typeface="Playfair Display"/>
              <a:buChar char="○"/>
            </a:pPr>
            <a:r>
              <a:rPr lang="en" sz="1450" u="sng">
                <a:solidFill>
                  <a:srgbClr val="6D9EEB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Universities that use CommonApp</a:t>
            </a:r>
            <a:endParaRPr sz="1450">
              <a:solidFill>
                <a:srgbClr val="6D9EE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Update your resume.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Finalize college essays.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Ensure transcripts and records are up to date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the 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</a:t>
            </a: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and/or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</a:t>
            </a:r>
            <a:r>
              <a:rPr lang="en" sz="145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Ask references for letters of recommendation.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Complete and submit all your college applications by their deadlines.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Verify that colleges received your application, letters of recommendations, and test scores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15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Fall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58" name="Google Shape;758;p115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October: Apply for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Aid.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National Merit Scholars → Check to see if you qualify for the 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Benacquisto Scholarship Program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Complete your Florida Financial Aid Application (FFAA).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Submit your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FAFSA</a:t>
            </a: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along with any other financial aid forms required by the college. (FAFSA opens in October) 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6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Spring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64" name="Google Shape;764;p116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Maintain your second semester grades and beware of “Senioritis.” (Colleges can withdraw their acceptances if your grades drastically decline. ) 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Admission letters begin arriving. Watch for them in the mail!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Compare financial aid packages.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Make a final choice of the college you will attend.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Graduate A M</a:t>
            </a:r>
            <a:r>
              <a:rPr lang="en-US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riner!</a:t>
            </a:r>
            <a:endParaRPr sz="15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00"/>
          <p:cNvSpPr/>
          <p:nvPr/>
        </p:nvSpPr>
        <p:spPr>
          <a:xfrm>
            <a:off x="4946313" y="3495896"/>
            <a:ext cx="720900" cy="68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0" name="Google Shape;650;p100"/>
          <p:cNvSpPr/>
          <p:nvPr/>
        </p:nvSpPr>
        <p:spPr>
          <a:xfrm>
            <a:off x="4946425" y="1808921"/>
            <a:ext cx="720900" cy="68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1" name="Google Shape;651;p100"/>
          <p:cNvSpPr/>
          <p:nvPr/>
        </p:nvSpPr>
        <p:spPr>
          <a:xfrm>
            <a:off x="725388" y="3438533"/>
            <a:ext cx="720900" cy="68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2" name="Google Shape;652;p100"/>
          <p:cNvSpPr txBox="1">
            <a:spLocks noGrp="1"/>
          </p:cNvSpPr>
          <p:nvPr>
            <p:ph type="title"/>
          </p:nvPr>
        </p:nvSpPr>
        <p:spPr>
          <a:xfrm>
            <a:off x="1526013" y="1653211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 action="ppaction://hlinksldjump"/>
              </a:rPr>
              <a:t>Freshman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3" name="Google Shape;653;p100"/>
          <p:cNvSpPr txBox="1">
            <a:spLocks noGrp="1"/>
          </p:cNvSpPr>
          <p:nvPr>
            <p:ph type="subTitle" idx="1"/>
          </p:nvPr>
        </p:nvSpPr>
        <p:spPr>
          <a:xfrm>
            <a:off x="1526013" y="2163536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4" name="Google Shape;654;p100"/>
          <p:cNvSpPr txBox="1">
            <a:spLocks noGrp="1"/>
          </p:cNvSpPr>
          <p:nvPr>
            <p:ph type="title" idx="3"/>
          </p:nvPr>
        </p:nvSpPr>
        <p:spPr>
          <a:xfrm>
            <a:off x="5741875" y="1653211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4" action="ppaction://hlinksldjump"/>
              </a:rPr>
              <a:t>Sophomore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5" name="Google Shape;655;p100"/>
          <p:cNvSpPr txBox="1">
            <a:spLocks noGrp="1"/>
          </p:cNvSpPr>
          <p:nvPr>
            <p:ph type="title" idx="4"/>
          </p:nvPr>
        </p:nvSpPr>
        <p:spPr>
          <a:xfrm>
            <a:off x="4988100" y="1886925"/>
            <a:ext cx="6792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accent3">
                    <a:lumMod val="75000"/>
                  </a:schemeClr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10th</a:t>
            </a:r>
            <a:endParaRPr sz="1900" dirty="0">
              <a:solidFill>
                <a:schemeClr val="accent3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6" name="Google Shape;656;p100"/>
          <p:cNvSpPr txBox="1">
            <a:spLocks noGrp="1"/>
          </p:cNvSpPr>
          <p:nvPr>
            <p:ph type="subTitle" idx="5"/>
          </p:nvPr>
        </p:nvSpPr>
        <p:spPr>
          <a:xfrm>
            <a:off x="5741875" y="2163536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7" name="Google Shape;657;p100"/>
          <p:cNvSpPr txBox="1">
            <a:spLocks noGrp="1"/>
          </p:cNvSpPr>
          <p:nvPr>
            <p:ph type="title" idx="6"/>
          </p:nvPr>
        </p:nvSpPr>
        <p:spPr>
          <a:xfrm>
            <a:off x="5741763" y="3282811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5" action="ppaction://hlinksldjump"/>
              </a:rPr>
              <a:t>Senior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8" name="Google Shape;658;p100"/>
          <p:cNvSpPr txBox="1">
            <a:spLocks noGrp="1"/>
          </p:cNvSpPr>
          <p:nvPr>
            <p:ph type="title" idx="7"/>
          </p:nvPr>
        </p:nvSpPr>
        <p:spPr>
          <a:xfrm>
            <a:off x="4974525" y="3573900"/>
            <a:ext cx="6792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>
                    <a:lumMod val="75000"/>
                  </a:schemeClr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12th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9" name="Google Shape;659;p100"/>
          <p:cNvSpPr txBox="1">
            <a:spLocks noGrp="1"/>
          </p:cNvSpPr>
          <p:nvPr>
            <p:ph type="subTitle" idx="8"/>
          </p:nvPr>
        </p:nvSpPr>
        <p:spPr>
          <a:xfrm>
            <a:off x="5741763" y="3793136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5" action="ppaction://hlinksldjump"/>
              </a:rPr>
              <a:t>Achieve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0" name="Google Shape;660;p100"/>
          <p:cNvSpPr txBox="1">
            <a:spLocks noGrp="1"/>
          </p:cNvSpPr>
          <p:nvPr>
            <p:ph type="title" idx="9"/>
          </p:nvPr>
        </p:nvSpPr>
        <p:spPr>
          <a:xfrm>
            <a:off x="1525900" y="3282811"/>
            <a:ext cx="2690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6" action="ppaction://hlinksldjump"/>
              </a:rPr>
              <a:t>Junior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1" name="Google Shape;661;p100"/>
          <p:cNvSpPr txBox="1">
            <a:spLocks noGrp="1"/>
          </p:cNvSpPr>
          <p:nvPr>
            <p:ph type="title" idx="13"/>
          </p:nvPr>
        </p:nvSpPr>
        <p:spPr>
          <a:xfrm>
            <a:off x="712125" y="3495900"/>
            <a:ext cx="720900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>
                    <a:lumMod val="75000"/>
                  </a:schemeClr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11th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2" name="Google Shape;662;p100"/>
          <p:cNvSpPr txBox="1">
            <a:spLocks noGrp="1"/>
          </p:cNvSpPr>
          <p:nvPr>
            <p:ph type="subTitle" idx="14"/>
          </p:nvPr>
        </p:nvSpPr>
        <p:spPr>
          <a:xfrm>
            <a:off x="1525900" y="3793136"/>
            <a:ext cx="2690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3" name="Google Shape;663;p100"/>
          <p:cNvSpPr/>
          <p:nvPr/>
        </p:nvSpPr>
        <p:spPr>
          <a:xfrm>
            <a:off x="725500" y="1807196"/>
            <a:ext cx="720900" cy="68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4" name="Google Shape;664;p100"/>
          <p:cNvSpPr txBox="1">
            <a:spLocks noGrp="1"/>
          </p:cNvSpPr>
          <p:nvPr>
            <p:ph type="title" idx="2"/>
          </p:nvPr>
        </p:nvSpPr>
        <p:spPr>
          <a:xfrm>
            <a:off x="712000" y="1886923"/>
            <a:ext cx="7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>
                    <a:lumMod val="75000"/>
                  </a:schemeClr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9th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17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Summer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70" name="Google Shape;770;p117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Prepare for your Freshman year of college!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1"/>
          <p:cNvSpPr txBox="1">
            <a:spLocks noGrp="1"/>
          </p:cNvSpPr>
          <p:nvPr>
            <p:ph type="subTitle" idx="1"/>
          </p:nvPr>
        </p:nvSpPr>
        <p:spPr>
          <a:xfrm>
            <a:off x="734550" y="1690925"/>
            <a:ext cx="48561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Freshman </a:t>
            </a:r>
            <a:endParaRPr sz="5800"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670" name="Google Shape;670;p101"/>
          <p:cNvSpPr txBox="1">
            <a:spLocks noGrp="1"/>
          </p:cNvSpPr>
          <p:nvPr>
            <p:ph type="subTitle" idx="2"/>
          </p:nvPr>
        </p:nvSpPr>
        <p:spPr>
          <a:xfrm>
            <a:off x="734550" y="2486900"/>
            <a:ext cx="173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layfair Display"/>
                <a:ea typeface="Playfair Display"/>
                <a:cs typeface="Playfair Display"/>
                <a:sym typeface="Playfair Display"/>
              </a:rPr>
              <a:t>Discover</a:t>
            </a:r>
            <a:endParaRPr sz="3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71" name="Google Shape;671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900" y="1690925"/>
            <a:ext cx="2287701" cy="16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2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Fall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677" name="Google Shape;677;p102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Begin thinking about colleges and careers that fit well with your interests. 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the most challenging (and realistic) course load for which you are eligible.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Make an appointment to meet with your guidance counselor and seek their advice on college planning. Together choose the right classes to prepare you for college.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Explore Career Training – College, Vocational, On-The-Job Training, Military.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 Graduation, </a:t>
            </a:r>
            <a:r>
              <a:rPr lang="en" sz="1450" u="sng" dirty="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Bright Futur</a:t>
            </a:r>
            <a:r>
              <a:rPr lang="en" sz="1450" u="sng" dirty="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</a:t>
            </a:r>
            <a:r>
              <a:rPr lang="en" sz="1450" dirty="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post high school education requirements.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Establish a savings plan. Learn about financial aid.</a:t>
            </a:r>
            <a:endParaRPr sz="19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03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Spring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683" name="Google Shape;683;p103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Get involved! Clubs, activities, and community involvement look great on a college application.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Record and keep track of your credentials (awards, volunteer hours, etc.).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4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Summer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689" name="Google Shape;689;p104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Make your summer count! Continue to build credentials (awards, volunteer hours, etc.).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 a challenging 10th grade course load. 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5"/>
          <p:cNvSpPr txBox="1">
            <a:spLocks noGrp="1"/>
          </p:cNvSpPr>
          <p:nvPr>
            <p:ph type="subTitle" idx="1"/>
          </p:nvPr>
        </p:nvSpPr>
        <p:spPr>
          <a:xfrm>
            <a:off x="734550" y="1690925"/>
            <a:ext cx="48561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Sophomore </a:t>
            </a:r>
            <a:endParaRPr sz="5800"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695" name="Google Shape;695;p105"/>
          <p:cNvSpPr txBox="1">
            <a:spLocks noGrp="1"/>
          </p:cNvSpPr>
          <p:nvPr>
            <p:ph type="subTitle" idx="2"/>
          </p:nvPr>
        </p:nvSpPr>
        <p:spPr>
          <a:xfrm>
            <a:off x="734550" y="2486900"/>
            <a:ext cx="173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layfair Display"/>
                <a:ea typeface="Playfair Display"/>
                <a:cs typeface="Playfair Display"/>
                <a:sym typeface="Playfair Display"/>
              </a:rPr>
              <a:t>Explore</a:t>
            </a:r>
            <a:endParaRPr sz="3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96" name="Google Shape;696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900" y="1690925"/>
            <a:ext cx="2287701" cy="16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6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Fall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02" name="Google Shape;702;p106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Practice makes perfect! Take the PSAT to get some practice and to familiarize yourself with the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SAT.</a:t>
            </a: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the PreACT to get some practice and to familiarize yourself with the  </a:t>
            </a:r>
            <a:r>
              <a:rPr lang="en" sz="1450" u="sng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ACT.</a:t>
            </a:r>
            <a:r>
              <a:rPr lang="en" sz="145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Get involved with your extracurricular and volunteer activities. 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 a leader both inside and outside of school. 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Begin exploring careers that might interest you.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Further explore and visit Career Technical Programs in your area. 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Your GPA counts! Stay on track with your courses. If you’re struggling, ask your teacher for help.</a:t>
            </a:r>
            <a:endParaRPr sz="145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7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Spring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08" name="Google Shape;708;p107"/>
          <p:cNvSpPr txBox="1"/>
          <p:nvPr/>
        </p:nvSpPr>
        <p:spPr>
          <a:xfrm>
            <a:off x="875075" y="1254275"/>
            <a:ext cx="70200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Begin your college search. Go to www.FloridaShines.org and check out the</a:t>
            </a:r>
            <a:r>
              <a:rPr lang="en" sz="1450" u="sng" dirty="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College and University Profiles tool</a:t>
            </a:r>
            <a:r>
              <a:rPr lang="en" sz="1450" u="sng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Begin preparing for the SAT and ACT by using at</a:t>
            </a:r>
            <a:r>
              <a:rPr lang="en" sz="1450" dirty="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450" u="sng" dirty="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test prep tools. </a:t>
            </a:r>
            <a:endParaRPr lang="en" sz="1450" u="sng" dirty="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endParaRPr lang="en" sz="1450" u="sng" dirty="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Introducing </a:t>
            </a: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Ray Dass</a:t>
            </a: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</a:t>
            </a: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endParaRPr sz="1450" dirty="0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50"/>
              <a:buFont typeface="Playfair Display"/>
              <a:buChar char="➢"/>
            </a:pPr>
            <a:r>
              <a:rPr lang="en" sz="1450" dirty="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Begin putting together a job resume. (Even if you’re not ready to get a job, learning how to write and present a resume is a skill that will come in handy throughout your life.)</a:t>
            </a:r>
            <a:endParaRPr sz="1450" dirty="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Banking Day XL by Slidesgo">
  <a:themeElements>
    <a:clrScheme name="Simple Light">
      <a:dk1>
        <a:srgbClr val="191919"/>
      </a:dk1>
      <a:lt1>
        <a:srgbClr val="FFFFFF"/>
      </a:lt1>
      <a:dk2>
        <a:srgbClr val="0C2054"/>
      </a:dk2>
      <a:lt2>
        <a:srgbClr val="CCCCCC"/>
      </a:lt2>
      <a:accent1>
        <a:srgbClr val="EFEFEF"/>
      </a:accent1>
      <a:accent2>
        <a:srgbClr val="DC9526"/>
      </a:accent2>
      <a:accent3>
        <a:srgbClr val="F3AC3D"/>
      </a:accent3>
      <a:accent4>
        <a:srgbClr val="263238"/>
      </a:accent4>
      <a:accent5>
        <a:srgbClr val="999999"/>
      </a:accent5>
      <a:accent6>
        <a:srgbClr val="666666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ist Green Slides XL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916</Words>
  <Application>Microsoft Office PowerPoint</Application>
  <PresentationFormat>On-screen Show (16:9)</PresentationFormat>
  <Paragraphs>148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Patrick Hand</vt:lpstr>
      <vt:lpstr>Montserrat</vt:lpstr>
      <vt:lpstr>Lato</vt:lpstr>
      <vt:lpstr>Montserrat ExtraBold</vt:lpstr>
      <vt:lpstr>Anaheim</vt:lpstr>
      <vt:lpstr>Playfair Display Black</vt:lpstr>
      <vt:lpstr>Poppins</vt:lpstr>
      <vt:lpstr>Barlow Medium</vt:lpstr>
      <vt:lpstr>Playfair Display SemiBold</vt:lpstr>
      <vt:lpstr>Bebas Neue</vt:lpstr>
      <vt:lpstr>Playfair Display</vt:lpstr>
      <vt:lpstr>Roboto Condensed Light</vt:lpstr>
      <vt:lpstr>Arial</vt:lpstr>
      <vt:lpstr>International Banking Day XL by Slidesgo</vt:lpstr>
      <vt:lpstr>Minimalist Green Slides XL by Slidesgo</vt:lpstr>
      <vt:lpstr>PowerPoint Presentation</vt:lpstr>
      <vt:lpstr>Freshman </vt:lpstr>
      <vt:lpstr>PowerPoint Presentation</vt:lpstr>
      <vt:lpstr>Fall</vt:lpstr>
      <vt:lpstr>Spring</vt:lpstr>
      <vt:lpstr>Summer</vt:lpstr>
      <vt:lpstr>PowerPoint Presentation</vt:lpstr>
      <vt:lpstr>Fall</vt:lpstr>
      <vt:lpstr>Spring</vt:lpstr>
      <vt:lpstr>Summer</vt:lpstr>
      <vt:lpstr>PowerPoint Presentation</vt:lpstr>
      <vt:lpstr>Fall</vt:lpstr>
      <vt:lpstr>FIU</vt:lpstr>
      <vt:lpstr>Spring</vt:lpstr>
      <vt:lpstr>Summer</vt:lpstr>
      <vt:lpstr>PowerPoint Presentation</vt:lpstr>
      <vt:lpstr>Fall</vt:lpstr>
      <vt:lpstr>Fall</vt:lpstr>
      <vt:lpstr>Spring</vt:lpstr>
      <vt:lpstr>Summer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Wright</cp:lastModifiedBy>
  <cp:revision>1</cp:revision>
  <cp:lastPrinted>2023-12-14T01:42:53Z</cp:lastPrinted>
  <dcterms:modified xsi:type="dcterms:W3CDTF">2023-12-14T02:26:49Z</dcterms:modified>
</cp:coreProperties>
</file>